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58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29F78E-2C65-4E08-9617-7E4E36FF85BE}" type="datetimeFigureOut">
              <a:rPr lang="fr-FR" smtClean="0"/>
              <a:t>20/08/2019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0C9814-B765-4D34-AE90-F8AC4959A5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3690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0C9814-B765-4D34-AE90-F8AC4959A5FD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42259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0C9814-B765-4D34-AE90-F8AC4959A5FD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42259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0C9814-B765-4D34-AE90-F8AC4959A5FD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42259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0C9814-B765-4D34-AE90-F8AC4959A5FD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42259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0C9814-B765-4D34-AE90-F8AC4959A5FD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42259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0C9814-B765-4D34-AE90-F8AC4959A5FD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42259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0C9814-B765-4D34-AE90-F8AC4959A5FD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42259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0C9814-B765-4D34-AE90-F8AC4959A5FD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42259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0C9814-B765-4D34-AE90-F8AC4959A5FD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42259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0C9814-B765-4D34-AE90-F8AC4959A5FD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42259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0C9814-B765-4D34-AE90-F8AC4959A5FD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4225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BB3B-F8D8-4765-AC2F-1083CBABF013}" type="datetimeFigureOut">
              <a:rPr lang="fr-FR" smtClean="0"/>
              <a:t>20/08/2019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762AC-9D5E-48EF-8049-BAEC7359F0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8467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BB3B-F8D8-4765-AC2F-1083CBABF013}" type="datetimeFigureOut">
              <a:rPr lang="fr-FR" smtClean="0"/>
              <a:t>20/08/2019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762AC-9D5E-48EF-8049-BAEC7359F0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559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BB3B-F8D8-4765-AC2F-1083CBABF013}" type="datetimeFigureOut">
              <a:rPr lang="fr-FR" smtClean="0"/>
              <a:t>20/08/2019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762AC-9D5E-48EF-8049-BAEC7359F0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9672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BB3B-F8D8-4765-AC2F-1083CBABF013}" type="datetimeFigureOut">
              <a:rPr lang="fr-FR" smtClean="0"/>
              <a:t>20/08/2019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762AC-9D5E-48EF-8049-BAEC7359F0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3312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BB3B-F8D8-4765-AC2F-1083CBABF013}" type="datetimeFigureOut">
              <a:rPr lang="fr-FR" smtClean="0"/>
              <a:t>20/08/2019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762AC-9D5E-48EF-8049-BAEC7359F0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0283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BB3B-F8D8-4765-AC2F-1083CBABF013}" type="datetimeFigureOut">
              <a:rPr lang="fr-FR" smtClean="0"/>
              <a:t>20/08/2019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762AC-9D5E-48EF-8049-BAEC7359F0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6501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BB3B-F8D8-4765-AC2F-1083CBABF013}" type="datetimeFigureOut">
              <a:rPr lang="fr-FR" smtClean="0"/>
              <a:t>20/08/2019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762AC-9D5E-48EF-8049-BAEC7359F0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1994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BB3B-F8D8-4765-AC2F-1083CBABF013}" type="datetimeFigureOut">
              <a:rPr lang="fr-FR" smtClean="0"/>
              <a:t>20/08/2019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762AC-9D5E-48EF-8049-BAEC7359F0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1879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BB3B-F8D8-4765-AC2F-1083CBABF013}" type="datetimeFigureOut">
              <a:rPr lang="fr-FR" smtClean="0"/>
              <a:t>20/08/2019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762AC-9D5E-48EF-8049-BAEC7359F0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336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BB3B-F8D8-4765-AC2F-1083CBABF013}" type="datetimeFigureOut">
              <a:rPr lang="fr-FR" smtClean="0"/>
              <a:t>20/08/2019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762AC-9D5E-48EF-8049-BAEC7359F0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597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BB3B-F8D8-4765-AC2F-1083CBABF013}" type="datetimeFigureOut">
              <a:rPr lang="fr-FR" smtClean="0"/>
              <a:t>20/08/2019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762AC-9D5E-48EF-8049-BAEC7359F0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2588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EBB3B-F8D8-4765-AC2F-1083CBABF013}" type="datetimeFigureOut">
              <a:rPr lang="fr-FR" smtClean="0"/>
              <a:t>20/08/2019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762AC-9D5E-48EF-8049-BAEC7359F0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0355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/>
          <p:cNvSpPr txBox="1"/>
          <p:nvPr/>
        </p:nvSpPr>
        <p:spPr>
          <a:xfrm>
            <a:off x="935596" y="1628800"/>
            <a:ext cx="727280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y For Fun" pitchFamily="50" charset="0"/>
              </a:rPr>
              <a:t>C</a:t>
            </a:r>
            <a:r>
              <a:rPr lang="fr-FR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y For Fun" pitchFamily="50" charset="0"/>
              </a:rPr>
              <a:t>inq minutes chrono</a:t>
            </a:r>
            <a:endParaRPr lang="fr-FR" sz="6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oy For Fun" pitchFamily="50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5396" y="3861048"/>
            <a:ext cx="2293208" cy="28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6438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/>
          <p:cNvSpPr txBox="1"/>
          <p:nvPr/>
        </p:nvSpPr>
        <p:spPr>
          <a:xfrm>
            <a:off x="-22840" y="-120498"/>
            <a:ext cx="9144000" cy="10050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44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y For Fun" pitchFamily="50" charset="0"/>
              </a:rPr>
              <a:t>Je trouve la nature des mots</a:t>
            </a:r>
            <a:endParaRPr lang="fr-FR" sz="4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oy For Fun" pitchFamily="50" charset="0"/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660229"/>
              </p:ext>
            </p:extLst>
          </p:nvPr>
        </p:nvGraphicFramePr>
        <p:xfrm>
          <a:off x="251520" y="1397000"/>
          <a:ext cx="8640960" cy="4564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/>
                <a:gridCol w="4320480"/>
              </a:tblGrid>
              <a:tr h="879872">
                <a:tc>
                  <a:txBody>
                    <a:bodyPr/>
                    <a:lstStyle/>
                    <a:p>
                      <a:pPr algn="ctr"/>
                      <a:r>
                        <a:rPr lang="fr-FR" sz="40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Joy For Fun" pitchFamily="50" charset="0"/>
                          <a:sym typeface="What a Hoot!"/>
                        </a:rPr>
                        <a:t></a:t>
                      </a:r>
                      <a:endParaRPr lang="fr-FR" sz="40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Joy For Fun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Joy For Fun" pitchFamily="50" charset="0"/>
                          <a:sym typeface="What a Hoot!"/>
                        </a:rPr>
                        <a:t></a:t>
                      </a:r>
                      <a:endParaRPr lang="fr-FR" sz="40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Joy For Fun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28080"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Joy For Fun" pitchFamily="50" charset="0"/>
                        </a:rPr>
                        <a:t>adverbe</a:t>
                      </a:r>
                      <a:endParaRPr lang="fr-FR" sz="4800" b="0" dirty="0"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Joy For Fun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Joy For Fun" pitchFamily="50" charset="0"/>
                        </a:rPr>
                        <a:t>adjectif</a:t>
                      </a:r>
                      <a:endParaRPr lang="fr-FR" sz="4800" b="0" dirty="0"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Joy For Fun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28080"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Joy For Fun" pitchFamily="50" charset="0"/>
                        </a:rPr>
                        <a:t>préposition</a:t>
                      </a:r>
                      <a:endParaRPr lang="fr-FR" sz="4800" b="0" dirty="0"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Joy For Fun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Joy For Fun" pitchFamily="50" charset="0"/>
                        </a:rPr>
                        <a:t>nom masculin</a:t>
                      </a:r>
                      <a:endParaRPr lang="fr-FR" sz="4800" b="0" dirty="0"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Joy For Fun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28080"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Joy For Fun" pitchFamily="50" charset="0"/>
                        </a:rPr>
                        <a:t>adjectif</a:t>
                      </a:r>
                      <a:endParaRPr lang="fr-FR" sz="4800" b="0" dirty="0"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Joy For Fun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Joy For Fun" pitchFamily="50" charset="0"/>
                        </a:rPr>
                        <a:t>adverbe</a:t>
                      </a:r>
                      <a:endParaRPr lang="fr-FR" sz="4800" b="0" dirty="0"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Joy For Fun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-171400"/>
            <a:ext cx="1719906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1061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/>
          <p:cNvSpPr txBox="1"/>
          <p:nvPr/>
        </p:nvSpPr>
        <p:spPr>
          <a:xfrm>
            <a:off x="935596" y="1628800"/>
            <a:ext cx="72728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y For Fun" pitchFamily="50" charset="0"/>
              </a:rPr>
              <a:t>Fin</a:t>
            </a:r>
            <a:r>
              <a:rPr lang="fr-FR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y For Fun" pitchFamily="50" charset="0"/>
              </a:rPr>
              <a:t> </a:t>
            </a:r>
            <a:endParaRPr lang="fr-FR" sz="6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oy For Fun" pitchFamily="50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5396" y="3789040"/>
            <a:ext cx="2293208" cy="28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292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/>
          <p:cNvSpPr txBox="1"/>
          <p:nvPr/>
        </p:nvSpPr>
        <p:spPr>
          <a:xfrm>
            <a:off x="935596" y="1628800"/>
            <a:ext cx="727280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y For Fun" pitchFamily="50" charset="0"/>
              </a:rPr>
              <a:t>Lexique </a:t>
            </a:r>
            <a:r>
              <a:rPr lang="fr-FR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y For Fun" pitchFamily="50" charset="0"/>
              </a:rPr>
              <a:t>2</a:t>
            </a:r>
            <a:endParaRPr lang="fr-FR" sz="6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oy For Fun" pitchFamily="50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5396" y="3861048"/>
            <a:ext cx="2293208" cy="28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8829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/>
          <p:cNvSpPr txBox="1"/>
          <p:nvPr/>
        </p:nvSpPr>
        <p:spPr>
          <a:xfrm>
            <a:off x="935596" y="449949"/>
            <a:ext cx="7272808" cy="29847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y For Fun" pitchFamily="50" charset="0"/>
              </a:rPr>
              <a:t>Recherche dans le dictionnaire</a:t>
            </a:r>
            <a:endParaRPr lang="fr-FR" sz="6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oy For Fun" pitchFamily="50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5396" y="3861048"/>
            <a:ext cx="2293208" cy="28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874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/>
          <p:cNvSpPr txBox="1"/>
          <p:nvPr/>
        </p:nvSpPr>
        <p:spPr>
          <a:xfrm>
            <a:off x="0" y="116632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lnSpc>
                <a:spcPct val="150000"/>
              </a:lnSpc>
              <a:buFontTx/>
              <a:buChar char="-"/>
            </a:pPr>
            <a:r>
              <a:rPr lang="fr-FR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y For Fun" pitchFamily="50" charset="0"/>
              </a:rPr>
              <a:t>Vous vous mettez par 2 avec 1 ardoise et 1 dictionnaire par binôme.</a:t>
            </a:r>
          </a:p>
          <a:p>
            <a:pPr>
              <a:lnSpc>
                <a:spcPct val="150000"/>
              </a:lnSpc>
            </a:pPr>
            <a:endParaRPr lang="fr-FR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oy For Fun" pitchFamily="50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4581128"/>
            <a:ext cx="1719906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060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/>
          <p:cNvSpPr txBox="1"/>
          <p:nvPr/>
        </p:nvSpPr>
        <p:spPr>
          <a:xfrm>
            <a:off x="0" y="116632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lnSpc>
                <a:spcPct val="150000"/>
              </a:lnSpc>
              <a:buFontTx/>
              <a:buChar char="-"/>
            </a:pPr>
            <a:r>
              <a:rPr lang="fr-FR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y For Fun" pitchFamily="50" charset="0"/>
              </a:rPr>
              <a:t>Vous devez d’abord copier les mots à chercher sur votre ardoise, puis faire les recherches dans le dictionnaire.</a:t>
            </a:r>
          </a:p>
          <a:p>
            <a:pPr>
              <a:lnSpc>
                <a:spcPct val="150000"/>
              </a:lnSpc>
            </a:pPr>
            <a:endParaRPr lang="fr-FR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oy For Fun" pitchFamily="50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4581128"/>
            <a:ext cx="1719906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204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/>
          <p:cNvSpPr txBox="1"/>
          <p:nvPr/>
        </p:nvSpPr>
        <p:spPr>
          <a:xfrm>
            <a:off x="0" y="116632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lnSpc>
                <a:spcPct val="150000"/>
              </a:lnSpc>
              <a:buFontTx/>
              <a:buChar char="-"/>
            </a:pPr>
            <a:r>
              <a:rPr lang="fr-FR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y For Fun" pitchFamily="50" charset="0"/>
              </a:rPr>
              <a:t>Vous copiez les réponses en face de chaque mot sur votre ardoise. </a:t>
            </a:r>
          </a:p>
          <a:p>
            <a:pPr marL="685800" indent="-685800">
              <a:lnSpc>
                <a:spcPct val="150000"/>
              </a:lnSpc>
              <a:buFontTx/>
              <a:buChar char="-"/>
            </a:pPr>
            <a:r>
              <a:rPr lang="fr-FR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y For Fun" pitchFamily="50" charset="0"/>
              </a:rPr>
              <a:t>Vous n’effacez rien avant la correction.</a:t>
            </a:r>
          </a:p>
          <a:p>
            <a:pPr>
              <a:lnSpc>
                <a:spcPct val="150000"/>
              </a:lnSpc>
            </a:pPr>
            <a:endParaRPr lang="fr-FR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oy For Fun" pitchFamily="50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4581128"/>
            <a:ext cx="1719906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277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/>
          <p:cNvSpPr txBox="1"/>
          <p:nvPr/>
        </p:nvSpPr>
        <p:spPr>
          <a:xfrm>
            <a:off x="0" y="116632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lnSpc>
                <a:spcPct val="150000"/>
              </a:lnSpc>
              <a:buFontTx/>
              <a:buChar char="-"/>
            </a:pPr>
            <a:r>
              <a:rPr lang="fr-FR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y For Fun" pitchFamily="50" charset="0"/>
              </a:rPr>
              <a:t>Il y a 2 niveaux :</a:t>
            </a:r>
          </a:p>
          <a:p>
            <a:pPr>
              <a:lnSpc>
                <a:spcPct val="150000"/>
              </a:lnSpc>
            </a:pPr>
            <a:r>
              <a:rPr lang="fr-F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y For Fun" pitchFamily="50" charset="0"/>
              </a:rPr>
              <a:t> </a:t>
            </a:r>
            <a:r>
              <a:rPr lang="fr-FR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y For Fun" pitchFamily="50" charset="0"/>
                <a:sym typeface="What a Hoot!"/>
              </a:rPr>
              <a:t></a:t>
            </a:r>
            <a:r>
              <a:rPr lang="fr-FR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y For Fun" pitchFamily="50" charset="0"/>
                <a:sym typeface="What a Hoot!"/>
              </a:rPr>
              <a:t> </a:t>
            </a:r>
            <a:r>
              <a:rPr lang="fr-FR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y For Fun" pitchFamily="50" charset="0"/>
              </a:rPr>
              <a:t>obligatoire pour tout le monde</a:t>
            </a:r>
          </a:p>
          <a:p>
            <a:pPr>
              <a:lnSpc>
                <a:spcPct val="150000"/>
              </a:lnSpc>
            </a:pPr>
            <a:r>
              <a:rPr lang="fr-F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y For Fun" pitchFamily="50" charset="0"/>
              </a:rPr>
              <a:t> </a:t>
            </a:r>
            <a:r>
              <a:rPr lang="fr-FR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y For Fun" pitchFamily="50" charset="0"/>
                <a:sym typeface="What a Hoot!"/>
              </a:rPr>
              <a:t></a:t>
            </a:r>
            <a:r>
              <a:rPr lang="fr-FR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y For Fun" pitchFamily="50" charset="0"/>
                <a:sym typeface="What a Hoot!"/>
              </a:rPr>
              <a:t> </a:t>
            </a:r>
            <a:r>
              <a:rPr lang="fr-FR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y For Fun" pitchFamily="50" charset="0"/>
              </a:rPr>
              <a:t>pour les plus rapides</a:t>
            </a:r>
          </a:p>
          <a:p>
            <a:pPr>
              <a:lnSpc>
                <a:spcPct val="150000"/>
              </a:lnSpc>
            </a:pPr>
            <a:endParaRPr lang="fr-FR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oy For Fun" pitchFamily="50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4581128"/>
            <a:ext cx="1719906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9529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-22840" y="-120498"/>
            <a:ext cx="9144000" cy="7201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44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y For Fun" pitchFamily="50" charset="0"/>
              </a:rPr>
              <a:t>Semaine 3 </a:t>
            </a:r>
          </a:p>
          <a:p>
            <a:pPr>
              <a:lnSpc>
                <a:spcPct val="150000"/>
              </a:lnSpc>
            </a:pPr>
            <a:r>
              <a:rPr lang="fr-FR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y For Fun" pitchFamily="50" charset="0"/>
              </a:rPr>
              <a:t>Vous devez chercher la nature de chacun des mots proposé.</a:t>
            </a:r>
          </a:p>
          <a:p>
            <a:pPr>
              <a:lnSpc>
                <a:spcPct val="150000"/>
              </a:lnSpc>
            </a:pPr>
            <a:r>
              <a:rPr lang="fr-FR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y For Fun" pitchFamily="50" charset="0"/>
              </a:rPr>
              <a:t>Puis l’écrire à côté du mot.</a:t>
            </a:r>
          </a:p>
          <a:p>
            <a:pPr>
              <a:lnSpc>
                <a:spcPct val="150000"/>
              </a:lnSpc>
            </a:pPr>
            <a:r>
              <a:rPr lang="fr-FR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y For Fun" pitchFamily="50" charset="0"/>
              </a:rPr>
              <a:t>Attention : elle est écrite en abrégé dans le dictionnaire. Vous devez écrire la nature du mot en entier sur l’ardoise.</a:t>
            </a:r>
            <a:endParaRPr lang="fr-FR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oy For Fun" pitchFamily="50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-171400"/>
            <a:ext cx="1719906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6707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/>
          <p:cNvSpPr txBox="1"/>
          <p:nvPr/>
        </p:nvSpPr>
        <p:spPr>
          <a:xfrm>
            <a:off x="-22840" y="-120498"/>
            <a:ext cx="9144000" cy="10050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44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y For Fun" pitchFamily="50" charset="0"/>
              </a:rPr>
              <a:t>Je trouve la nature des mots</a:t>
            </a:r>
            <a:endParaRPr lang="fr-FR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oy For Fun" pitchFamily="50" charset="0"/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4353061"/>
              </p:ext>
            </p:extLst>
          </p:nvPr>
        </p:nvGraphicFramePr>
        <p:xfrm>
          <a:off x="251520" y="1397000"/>
          <a:ext cx="8640960" cy="4564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/>
                <a:gridCol w="4320480"/>
              </a:tblGrid>
              <a:tr h="879872">
                <a:tc>
                  <a:txBody>
                    <a:bodyPr/>
                    <a:lstStyle/>
                    <a:p>
                      <a:pPr algn="ctr"/>
                      <a:r>
                        <a:rPr lang="fr-FR" sz="40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Joy For Fun" pitchFamily="50" charset="0"/>
                          <a:sym typeface="What a Hoot!"/>
                        </a:rPr>
                        <a:t></a:t>
                      </a:r>
                      <a:endParaRPr lang="fr-FR" sz="40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Joy For Fun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Joy For Fun" pitchFamily="50" charset="0"/>
                          <a:sym typeface="What a Hoot!"/>
                        </a:rPr>
                        <a:t></a:t>
                      </a:r>
                      <a:endParaRPr lang="fr-FR" sz="40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Joy For Fun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28080"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Joy For Fun" pitchFamily="50" charset="0"/>
                        </a:rPr>
                        <a:t>quasi</a:t>
                      </a:r>
                      <a:endParaRPr lang="fr-FR" sz="4800" b="0" dirty="0"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Joy For Fun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Joy For Fun" pitchFamily="50" charset="0"/>
                        </a:rPr>
                        <a:t>superfétatoire</a:t>
                      </a:r>
                      <a:endParaRPr lang="fr-FR" sz="4800" b="0" dirty="0"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Joy For Fun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28080"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Joy For Fun" pitchFamily="50" charset="0"/>
                        </a:rPr>
                        <a:t>quant à</a:t>
                      </a:r>
                      <a:endParaRPr lang="fr-FR" sz="4800" b="0" dirty="0"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Joy For Fun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Joy For Fun" pitchFamily="50" charset="0"/>
                        </a:rPr>
                        <a:t>quadrige</a:t>
                      </a:r>
                      <a:endParaRPr lang="fr-FR" sz="4800" b="0" dirty="0"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Joy For Fun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28080"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Joy For Fun" pitchFamily="50" charset="0"/>
                        </a:rPr>
                        <a:t>prolixe</a:t>
                      </a:r>
                      <a:endParaRPr lang="fr-FR" sz="4800" b="0" dirty="0"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Joy For Fun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Joy For Fun" pitchFamily="50" charset="0"/>
                        </a:rPr>
                        <a:t>puis</a:t>
                      </a:r>
                      <a:endParaRPr lang="fr-FR" sz="4800" b="0" dirty="0"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Joy For Fun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-171400"/>
            <a:ext cx="1719906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1510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167</Words>
  <Application>Microsoft Office PowerPoint</Application>
  <PresentationFormat>Affichage à l'écran (4:3)</PresentationFormat>
  <Paragraphs>44</Paragraphs>
  <Slides>11</Slides>
  <Notes>11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valérie</dc:creator>
  <cp:lastModifiedBy>valérie</cp:lastModifiedBy>
  <cp:revision>9</cp:revision>
  <dcterms:created xsi:type="dcterms:W3CDTF">2019-07-24T21:07:44Z</dcterms:created>
  <dcterms:modified xsi:type="dcterms:W3CDTF">2019-08-20T11:32:53Z</dcterms:modified>
</cp:coreProperties>
</file>