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</p:sldIdLst>
  <p:sldSz cx="7561263" cy="10693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640" y="9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DB320-AF07-45B7-9346-171FED9C1462}" type="datetimeFigureOut">
              <a:rPr lang="fr-FR" smtClean="0"/>
              <a:pPr/>
              <a:t>06/08/2014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908423" y="882204"/>
            <a:ext cx="3888432" cy="1008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Le carré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rgbClr val="000000"/>
                </a:solidFill>
                <a:cs typeface="Arial" pitchFamily="34" charset="0"/>
              </a:rPr>
              <a:t>Construction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340" y="1615827"/>
            <a:ext cx="3086100" cy="28670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8423" y="6066780"/>
            <a:ext cx="38884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outils </a:t>
            </a:r>
          </a:p>
          <a:p>
            <a:endParaRPr lang="fr-FR" dirty="0"/>
          </a:p>
          <a:p>
            <a:pPr marL="627063" indent="-447675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Règle</a:t>
            </a:r>
          </a:p>
          <a:p>
            <a:pPr marL="627063" indent="-447675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/>
              <a:t>Équerre</a:t>
            </a:r>
          </a:p>
          <a:p>
            <a:pPr marL="627063" indent="-447675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Compas</a:t>
            </a:r>
          </a:p>
          <a:p>
            <a:pPr marL="627063" indent="-447675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Crayon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64807" y="4482604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063924" y="9317248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2. </a:t>
            </a:r>
            <a:r>
              <a:rPr lang="fr-FR" sz="1400" dirty="0" smtClean="0"/>
              <a:t>Tracer </a:t>
            </a:r>
            <a:r>
              <a:rPr lang="fr-FR" sz="1400" dirty="0" smtClean="0"/>
              <a:t>une droite perpendiculaire.</a:t>
            </a:r>
            <a:endParaRPr lang="fr-FR" sz="1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455" y="6097574"/>
            <a:ext cx="3343275" cy="260985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181389" y="409891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1. Tracer </a:t>
            </a:r>
            <a:r>
              <a:rPr lang="fr-FR" sz="1400" dirty="0" smtClean="0"/>
              <a:t>une droite.</a:t>
            </a:r>
            <a:endParaRPr lang="fr-FR" sz="14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924" y="1149089"/>
            <a:ext cx="3667125" cy="2085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Calibri" pitchFamily="34" charset="0"/>
                <a:cs typeface="Arial" pitchFamily="34" charset="0"/>
              </a:rPr>
              <a:t>5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64807" y="4482604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Calibri" pitchFamily="34" charset="0"/>
                <a:cs typeface="Arial" pitchFamily="34" charset="0"/>
              </a:rPr>
              <a:t>4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069244" y="9183534"/>
            <a:ext cx="3475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4</a:t>
            </a:r>
            <a:r>
              <a:rPr lang="fr-FR" sz="1400" dirty="0" smtClean="0"/>
              <a:t>. Avec le même écartement, tracer un arc de centre B et un arc de centre D.</a:t>
            </a:r>
            <a:endParaRPr lang="fr-FR" sz="1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247" y="5981147"/>
            <a:ext cx="2971800" cy="281940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182892" y="4082521"/>
            <a:ext cx="3475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3</a:t>
            </a:r>
            <a:r>
              <a:rPr lang="fr-FR" sz="1400" dirty="0" smtClean="0"/>
              <a:t>. Prendre l’écartement voulu et tracer des arcs de centre A sur les droites.</a:t>
            </a:r>
            <a:endParaRPr lang="fr-FR" sz="14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093" y="965077"/>
            <a:ext cx="3825770" cy="26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1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1332359" y="306388"/>
            <a:ext cx="5040312" cy="10080624"/>
            <a:chOff x="1332359" y="306388"/>
            <a:chExt cx="5040312" cy="10080624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2359" y="5346700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64159" y="5778500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2359" y="306388"/>
              <a:ext cx="5040312" cy="5040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64159" y="738188"/>
              <a:ext cx="4176464" cy="4176464"/>
            </a:xfrm>
            <a:prstGeom prst="rect">
              <a:avLst/>
            </a:prstGeom>
            <a:solidFill>
              <a:srgbClr val="FFFFFF"/>
            </a:solidFill>
            <a:ln w="10795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807" y="9506966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64807" y="4482604"/>
            <a:ext cx="504056" cy="376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Calibri" pitchFamily="34" charset="0"/>
                <a:cs typeface="Arial" pitchFamily="34" charset="0"/>
              </a:rPr>
              <a:t>5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083854" y="4216451"/>
            <a:ext cx="347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5. Tracer les côtés du carré.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707" y="1120217"/>
            <a:ext cx="3086100" cy="2867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</Words>
  <Application>Microsoft Office PowerPoint</Application>
  <PresentationFormat>Personnalisé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asus</dc:creator>
  <cp:lastModifiedBy>catherine</cp:lastModifiedBy>
  <cp:revision>6</cp:revision>
  <dcterms:created xsi:type="dcterms:W3CDTF">2014-07-31T09:49:10Z</dcterms:created>
  <dcterms:modified xsi:type="dcterms:W3CDTF">2014-08-06T08:03:52Z</dcterms:modified>
</cp:coreProperties>
</file>