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9"/>
  </p:notesMasterIdLst>
  <p:handoutMasterIdLst>
    <p:handoutMasterId r:id="rId10"/>
  </p:handoutMasterIdLst>
  <p:sldIdLst>
    <p:sldId id="257" r:id="rId2"/>
    <p:sldId id="258" r:id="rId3"/>
    <p:sldId id="286" r:id="rId4"/>
    <p:sldId id="285" r:id="rId5"/>
    <p:sldId id="287" r:id="rId6"/>
    <p:sldId id="288" r:id="rId7"/>
    <p:sldId id="289" r:id="rId8"/>
  </p:sldIdLst>
  <p:sldSz cx="9144000" cy="6858000" type="screen4x3"/>
  <p:notesSz cx="6858000" cy="9144000"/>
  <p:defaultTextStyle>
    <a:lvl1pPr marL="0" algn="l" rtl="0" latinLnBrk="0">
      <a:defRPr lang="fr-FR" sz="1800" kern="1200">
        <a:solidFill>
          <a:schemeClr val="tx1"/>
        </a:solidFill>
        <a:latin typeface="+mn-lt"/>
        <a:ea typeface="+mn-ea"/>
        <a:cs typeface="+mn-cs"/>
      </a:defRPr>
    </a:lvl1pPr>
    <a:lvl2pPr marL="457200" algn="l" rtl="0" latinLnBrk="0">
      <a:defRPr lang="fr-FR" sz="1800" kern="1200">
        <a:solidFill>
          <a:schemeClr val="tx1"/>
        </a:solidFill>
        <a:latin typeface="+mn-lt"/>
        <a:ea typeface="+mn-ea"/>
        <a:cs typeface="+mn-cs"/>
      </a:defRPr>
    </a:lvl2pPr>
    <a:lvl3pPr marL="914400" algn="l" rtl="0" latinLnBrk="0">
      <a:defRPr lang="fr-FR" sz="1800" kern="1200">
        <a:solidFill>
          <a:schemeClr val="tx1"/>
        </a:solidFill>
        <a:latin typeface="+mn-lt"/>
        <a:ea typeface="+mn-ea"/>
        <a:cs typeface="+mn-cs"/>
      </a:defRPr>
    </a:lvl3pPr>
    <a:lvl4pPr marL="1371600" algn="l" rtl="0" latinLnBrk="0">
      <a:defRPr lang="fr-FR" sz="1800" kern="1200">
        <a:solidFill>
          <a:schemeClr val="tx1"/>
        </a:solidFill>
        <a:latin typeface="+mn-lt"/>
        <a:ea typeface="+mn-ea"/>
        <a:cs typeface="+mn-cs"/>
      </a:defRPr>
    </a:lvl4pPr>
    <a:lvl5pPr marL="1828800" algn="l" rtl="0" latinLnBrk="0">
      <a:defRPr lang="fr-FR" sz="1800" kern="1200">
        <a:solidFill>
          <a:schemeClr val="tx1"/>
        </a:solidFill>
        <a:latin typeface="+mn-lt"/>
        <a:ea typeface="+mn-ea"/>
        <a:cs typeface="+mn-cs"/>
      </a:defRPr>
    </a:lvl5pPr>
    <a:lvl6pPr marL="2286000" algn="l" rtl="0" latinLnBrk="0">
      <a:defRPr lang="fr-FR" sz="1800" kern="1200">
        <a:solidFill>
          <a:schemeClr val="tx1"/>
        </a:solidFill>
        <a:latin typeface="+mn-lt"/>
        <a:ea typeface="+mn-ea"/>
        <a:cs typeface="+mn-cs"/>
      </a:defRPr>
    </a:lvl6pPr>
    <a:lvl7pPr marL="2743200" algn="l" rtl="0" latinLnBrk="0">
      <a:defRPr lang="fr-FR" sz="1800" kern="1200">
        <a:solidFill>
          <a:schemeClr val="tx1"/>
        </a:solidFill>
        <a:latin typeface="+mn-lt"/>
        <a:ea typeface="+mn-ea"/>
        <a:cs typeface="+mn-cs"/>
      </a:defRPr>
    </a:lvl7pPr>
    <a:lvl8pPr marL="3200400" algn="l" rtl="0" latinLnBrk="0">
      <a:defRPr lang="fr-FR" sz="1800" kern="1200">
        <a:solidFill>
          <a:schemeClr val="tx1"/>
        </a:solidFill>
        <a:latin typeface="+mn-lt"/>
        <a:ea typeface="+mn-ea"/>
        <a:cs typeface="+mn-cs"/>
      </a:defRPr>
    </a:lvl8pPr>
    <a:lvl9pPr marL="3657600" algn="l" rtl="0" latinLnBrk="0">
      <a:defRPr lang="fr-F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67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344" autoAdjust="0"/>
    <p:restoredTop sz="93969" autoAdjust="0"/>
  </p:normalViewPr>
  <p:slideViewPr>
    <p:cSldViewPr>
      <p:cViewPr varScale="1">
        <p:scale>
          <a:sx n="106" d="100"/>
          <a:sy n="106" d="100"/>
        </p:scale>
        <p:origin x="13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fr-FR" sz="1200"/>
            </a:lvl1pPr>
            <a:extLst/>
          </a:lstStyle>
          <a:p>
            <a:endParaRPr lang="fr-FR"/>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latinLnBrk="0">
              <a:defRPr lang="fr-FR" sz="1200"/>
            </a:lvl1pPr>
            <a:extLst/>
          </a:lstStyle>
          <a:p>
            <a:fld id="{54D4857D-62A5-486B-9129-468003D7E020}" type="datetimeFigureOut">
              <a:rPr lang="fr-FR" smtClean="0"/>
              <a:pPr/>
              <a:t>23/06/2020</a:t>
            </a:fld>
            <a:endParaRPr lang="fr-FR"/>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latinLnBrk="0">
              <a:defRPr lang="fr-FR" sz="1200"/>
            </a:lvl1pPr>
            <a:extLst/>
          </a:lstStyle>
          <a:p>
            <a:endParaRPr lang="fr-FR"/>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fr-FR" sz="1200"/>
            </a:lvl1pPr>
            <a:extLst/>
          </a:lstStyle>
          <a:p>
            <a:fld id="{2EBE4566-6F3A-4CC1-BD6C-9C510D05F126}" type="slidenum">
              <a:rPr lang="fr-FR" smtClean="0"/>
              <a:pPr/>
              <a:t>‹N°›</a:t>
            </a:fld>
            <a:endParaRPr lang="fr-FR"/>
          </a:p>
        </p:txBody>
      </p:sp>
    </p:spTree>
    <p:extLst>
      <p:ext uri="{BB962C8B-B14F-4D97-AF65-F5344CB8AC3E}">
        <p14:creationId xmlns:p14="http://schemas.microsoft.com/office/powerpoint/2010/main" val="3695635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fr-FR" sz="1200"/>
            </a:lvl1pPr>
            <a:extLst/>
          </a:lstStyle>
          <a:p>
            <a:endParaRPr lang="fr-FR"/>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latinLnBrk="0">
              <a:defRPr lang="fr-FR" sz="1200"/>
            </a:lvl1pPr>
            <a:extLst/>
          </a:lstStyle>
          <a:p>
            <a:fld id="{2D2EF2CE-B28C-4ED4-8FD0-48BB3F48846A}" type="datetimeFigureOut">
              <a:rPr lang="fr-FR"/>
              <a:pPr/>
              <a:t>23/06/2020</a:t>
            </a:fld>
            <a:endParaRPr lang="fr-FR"/>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fr-FR"/>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latinLnBrk="0">
              <a:defRPr lang="fr-FR" sz="1200"/>
            </a:lvl1pPr>
            <a:extLst/>
          </a:lstStyle>
          <a:p>
            <a:endParaRPr lang="fr-FR"/>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fr-FR" sz="1200"/>
            </a:lvl1pPr>
            <a:extLst/>
          </a:lstStyle>
          <a:p>
            <a:fld id="{61807874-5299-41B2-A37A-6AA3547857F4}" type="slidenum">
              <a:rPr/>
              <a:pPr/>
              <a:t>‹N°›</a:t>
            </a:fld>
            <a:endParaRPr lang="fr-FR"/>
          </a:p>
        </p:txBody>
      </p:sp>
    </p:spTree>
    <p:extLst>
      <p:ext uri="{BB962C8B-B14F-4D97-AF65-F5344CB8AC3E}">
        <p14:creationId xmlns:p14="http://schemas.microsoft.com/office/powerpoint/2010/main" val="2142217420"/>
      </p:ext>
    </p:extLst>
  </p:cSld>
  <p:clrMap bg1="lt1" tx1="dk1" bg2="lt2" tx2="dk2" accent1="accent1" accent2="accent2" accent3="accent3" accent4="accent4" accent5="accent5" accent6="accent6" hlink="hlink" folHlink="folHlink"/>
  <p:notesStyle>
    <a:lvl1pPr marL="0" algn="l" rtl="0" latinLnBrk="0">
      <a:defRPr lang="fr-FR" sz="1200" kern="1200">
        <a:solidFill>
          <a:schemeClr val="tx1"/>
        </a:solidFill>
        <a:latin typeface="+mn-lt"/>
        <a:ea typeface="+mn-ea"/>
        <a:cs typeface="+mn-cs"/>
      </a:defRPr>
    </a:lvl1pPr>
    <a:lvl2pPr marL="457200" algn="l" rtl="0" latinLnBrk="0">
      <a:defRPr lang="fr-FR" sz="1200" kern="1200">
        <a:solidFill>
          <a:schemeClr val="tx1"/>
        </a:solidFill>
        <a:latin typeface="+mn-lt"/>
        <a:ea typeface="+mn-ea"/>
        <a:cs typeface="+mn-cs"/>
      </a:defRPr>
    </a:lvl2pPr>
    <a:lvl3pPr marL="914400" algn="l" rtl="0" latinLnBrk="0">
      <a:defRPr lang="fr-FR" sz="1200" kern="1200">
        <a:solidFill>
          <a:schemeClr val="tx1"/>
        </a:solidFill>
        <a:latin typeface="+mn-lt"/>
        <a:ea typeface="+mn-ea"/>
        <a:cs typeface="+mn-cs"/>
      </a:defRPr>
    </a:lvl3pPr>
    <a:lvl4pPr marL="1371600" algn="l" rtl="0" latinLnBrk="0">
      <a:defRPr lang="fr-FR" sz="1200" kern="1200">
        <a:solidFill>
          <a:schemeClr val="tx1"/>
        </a:solidFill>
        <a:latin typeface="+mn-lt"/>
        <a:ea typeface="+mn-ea"/>
        <a:cs typeface="+mn-cs"/>
      </a:defRPr>
    </a:lvl4pPr>
    <a:lvl5pPr marL="1828800" algn="l" rtl="0" latinLnBrk="0">
      <a:defRPr lang="fr-FR" sz="1200" kern="1200">
        <a:solidFill>
          <a:schemeClr val="tx1"/>
        </a:solidFill>
        <a:latin typeface="+mn-lt"/>
        <a:ea typeface="+mn-ea"/>
        <a:cs typeface="+mn-cs"/>
      </a:defRPr>
    </a:lvl5pPr>
    <a:lvl6pPr marL="2286000" algn="l" rtl="0" latinLnBrk="0">
      <a:defRPr lang="fr-FR" sz="1200" kern="1200">
        <a:solidFill>
          <a:schemeClr val="tx1"/>
        </a:solidFill>
        <a:latin typeface="+mn-lt"/>
        <a:ea typeface="+mn-ea"/>
        <a:cs typeface="+mn-cs"/>
      </a:defRPr>
    </a:lvl6pPr>
    <a:lvl7pPr marL="2743200" algn="l" rtl="0" latinLnBrk="0">
      <a:defRPr lang="fr-FR" sz="1200" kern="1200">
        <a:solidFill>
          <a:schemeClr val="tx1"/>
        </a:solidFill>
        <a:latin typeface="+mn-lt"/>
        <a:ea typeface="+mn-ea"/>
        <a:cs typeface="+mn-cs"/>
      </a:defRPr>
    </a:lvl7pPr>
    <a:lvl8pPr marL="3200400" algn="l" rtl="0" latinLnBrk="0">
      <a:defRPr lang="fr-FR" sz="1200" kern="1200">
        <a:solidFill>
          <a:schemeClr val="tx1"/>
        </a:solidFill>
        <a:latin typeface="+mn-lt"/>
        <a:ea typeface="+mn-ea"/>
        <a:cs typeface="+mn-cs"/>
      </a:defRPr>
    </a:lvl8pPr>
    <a:lvl9pPr marL="3657600" algn="l" rtl="0" latinLnBrk="0">
      <a:defRPr lang="fr-F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fr-FR"/>
          </a:p>
        </p:txBody>
      </p:sp>
      <p:sp>
        <p:nvSpPr>
          <p:cNvPr id="4" name="Rectangle 4"/>
          <p:cNvSpPr>
            <a:spLocks noGrp="1"/>
          </p:cNvSpPr>
          <p:nvPr>
            <p:ph type="sldNum" sz="quarter" idx="10"/>
          </p:nvPr>
        </p:nvSpPr>
        <p:spPr/>
        <p:txBody>
          <a:bodyPr/>
          <a:lstStyle>
            <a:extLst/>
          </a:lstStyle>
          <a:p>
            <a:fld id="{61807874-5299-41B2-A37A-6AA3547857F4}" type="slidenum">
              <a:rPr lang="fr-FR" smtClean="0"/>
              <a:pPr/>
              <a:t>1</a:t>
            </a:fld>
            <a:endParaRPr lang="fr-FR"/>
          </a:p>
        </p:txBody>
      </p:sp>
    </p:spTree>
    <p:extLst>
      <p:ext uri="{BB962C8B-B14F-4D97-AF65-F5344CB8AC3E}">
        <p14:creationId xmlns:p14="http://schemas.microsoft.com/office/powerpoint/2010/main" val="4047489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fr-FR"/>
          </a:p>
        </p:txBody>
      </p:sp>
      <p:sp>
        <p:nvSpPr>
          <p:cNvPr id="4" name="Rectangle 4"/>
          <p:cNvSpPr>
            <a:spLocks noGrp="1"/>
          </p:cNvSpPr>
          <p:nvPr>
            <p:ph type="sldNum" sz="quarter" idx="10"/>
          </p:nvPr>
        </p:nvSpPr>
        <p:spPr/>
        <p:txBody>
          <a:bodyPr/>
          <a:lstStyle>
            <a:extLst/>
          </a:lstStyle>
          <a:p>
            <a:fld id="{61807874-5299-41B2-A37A-6AA3547857F4}" type="slidenum">
              <a:rPr lang="fr-FR" smtClean="0"/>
              <a:pPr/>
              <a:t>2</a:t>
            </a:fld>
            <a:endParaRPr lang="fr-FR"/>
          </a:p>
        </p:txBody>
      </p:sp>
    </p:spTree>
    <p:extLst>
      <p:ext uri="{BB962C8B-B14F-4D97-AF65-F5344CB8AC3E}">
        <p14:creationId xmlns:p14="http://schemas.microsoft.com/office/powerpoint/2010/main" val="140962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fr-FR"/>
          </a:p>
        </p:txBody>
      </p:sp>
      <p:sp>
        <p:nvSpPr>
          <p:cNvPr id="4" name="Rectangle 4"/>
          <p:cNvSpPr>
            <a:spLocks noGrp="1"/>
          </p:cNvSpPr>
          <p:nvPr>
            <p:ph type="sldNum" sz="quarter" idx="10"/>
          </p:nvPr>
        </p:nvSpPr>
        <p:spPr/>
        <p:txBody>
          <a:bodyPr/>
          <a:lstStyle>
            <a:extLst/>
          </a:lstStyle>
          <a:p>
            <a:fld id="{61807874-5299-41B2-A37A-6AA3547857F4}" type="slidenum">
              <a:rPr lang="fr-FR" smtClean="0"/>
              <a:pPr/>
              <a:t>3</a:t>
            </a:fld>
            <a:endParaRPr lang="fr-FR"/>
          </a:p>
        </p:txBody>
      </p:sp>
    </p:spTree>
    <p:extLst>
      <p:ext uri="{BB962C8B-B14F-4D97-AF65-F5344CB8AC3E}">
        <p14:creationId xmlns:p14="http://schemas.microsoft.com/office/powerpoint/2010/main" val="3048184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fr-FR"/>
          </a:p>
        </p:txBody>
      </p:sp>
      <p:sp>
        <p:nvSpPr>
          <p:cNvPr id="4" name="Rectangle 4"/>
          <p:cNvSpPr>
            <a:spLocks noGrp="1"/>
          </p:cNvSpPr>
          <p:nvPr>
            <p:ph type="sldNum" sz="quarter" idx="10"/>
          </p:nvPr>
        </p:nvSpPr>
        <p:spPr/>
        <p:txBody>
          <a:bodyPr/>
          <a:lstStyle>
            <a:extLst/>
          </a:lstStyle>
          <a:p>
            <a:fld id="{61807874-5299-41B2-A37A-6AA3547857F4}" type="slidenum">
              <a:rPr lang="fr-FR" smtClean="0"/>
              <a:pPr/>
              <a:t>4</a:t>
            </a:fld>
            <a:endParaRPr lang="fr-FR"/>
          </a:p>
        </p:txBody>
      </p:sp>
    </p:spTree>
    <p:extLst>
      <p:ext uri="{BB962C8B-B14F-4D97-AF65-F5344CB8AC3E}">
        <p14:creationId xmlns:p14="http://schemas.microsoft.com/office/powerpoint/2010/main" val="722839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fr-FR"/>
          </a:p>
        </p:txBody>
      </p:sp>
      <p:sp>
        <p:nvSpPr>
          <p:cNvPr id="4" name="Rectangle 4"/>
          <p:cNvSpPr>
            <a:spLocks noGrp="1"/>
          </p:cNvSpPr>
          <p:nvPr>
            <p:ph type="sldNum" sz="quarter" idx="10"/>
          </p:nvPr>
        </p:nvSpPr>
        <p:spPr/>
        <p:txBody>
          <a:bodyPr/>
          <a:lstStyle>
            <a:extLst/>
          </a:lstStyle>
          <a:p>
            <a:fld id="{61807874-5299-41B2-A37A-6AA3547857F4}" type="slidenum">
              <a:rPr lang="fr-FR" smtClean="0"/>
              <a:pPr/>
              <a:t>5</a:t>
            </a:fld>
            <a:endParaRPr lang="fr-FR"/>
          </a:p>
        </p:txBody>
      </p:sp>
    </p:spTree>
    <p:extLst>
      <p:ext uri="{BB962C8B-B14F-4D97-AF65-F5344CB8AC3E}">
        <p14:creationId xmlns:p14="http://schemas.microsoft.com/office/powerpoint/2010/main" val="2327580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fr-FR"/>
          </a:p>
        </p:txBody>
      </p:sp>
      <p:sp>
        <p:nvSpPr>
          <p:cNvPr id="4" name="Rectangle 4"/>
          <p:cNvSpPr>
            <a:spLocks noGrp="1"/>
          </p:cNvSpPr>
          <p:nvPr>
            <p:ph type="sldNum" sz="quarter" idx="10"/>
          </p:nvPr>
        </p:nvSpPr>
        <p:spPr/>
        <p:txBody>
          <a:bodyPr/>
          <a:lstStyle>
            <a:extLst/>
          </a:lstStyle>
          <a:p>
            <a:fld id="{61807874-5299-41B2-A37A-6AA3547857F4}" type="slidenum">
              <a:rPr lang="fr-FR" smtClean="0"/>
              <a:pPr/>
              <a:t>6</a:t>
            </a:fld>
            <a:endParaRPr lang="fr-FR"/>
          </a:p>
        </p:txBody>
      </p:sp>
    </p:spTree>
    <p:extLst>
      <p:ext uri="{BB962C8B-B14F-4D97-AF65-F5344CB8AC3E}">
        <p14:creationId xmlns:p14="http://schemas.microsoft.com/office/powerpoint/2010/main" val="545710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fr-FR"/>
          </a:p>
        </p:txBody>
      </p:sp>
      <p:sp>
        <p:nvSpPr>
          <p:cNvPr id="4" name="Rectangle 4"/>
          <p:cNvSpPr>
            <a:spLocks noGrp="1"/>
          </p:cNvSpPr>
          <p:nvPr>
            <p:ph type="sldNum" sz="quarter" idx="10"/>
          </p:nvPr>
        </p:nvSpPr>
        <p:spPr/>
        <p:txBody>
          <a:bodyPr/>
          <a:lstStyle>
            <a:extLst/>
          </a:lstStyle>
          <a:p>
            <a:fld id="{61807874-5299-41B2-A37A-6AA3547857F4}" type="slidenum">
              <a:rPr lang="fr-FR" smtClean="0"/>
              <a:pPr/>
              <a:t>7</a:t>
            </a:fld>
            <a:endParaRPr lang="fr-FR"/>
          </a:p>
        </p:txBody>
      </p:sp>
    </p:spTree>
    <p:extLst>
      <p:ext uri="{BB962C8B-B14F-4D97-AF65-F5344CB8AC3E}">
        <p14:creationId xmlns:p14="http://schemas.microsoft.com/office/powerpoint/2010/main" val="133761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e de titre">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eaLnBrk="1" latinLnBrk="0" hangingPunct="1">
              <a:buNone/>
              <a:defRPr kumimoji="0" lang="fr-FR" sz="1400"/>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fr-FR" smtClean="0"/>
              <a:t>Cliquez pour modifier le style des sous-titres du masque</a:t>
            </a:r>
            <a:endParaRPr/>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fr-FR"/>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fr-FR"/>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fr-FR"/>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fr-FR"/>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fr-FR"/>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fr-FR"/>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fr-FR"/>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fr-FR"/>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fr-FR"/>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fr-FR"/>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fr-FR"/>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fr-FR"/>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fr-FR"/>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fr-FR"/>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fr-FR"/>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fr-FR"/>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fr-FR"/>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fr-FR"/>
          </a:p>
        </p:txBody>
      </p:sp>
      <p:sp>
        <p:nvSpPr>
          <p:cNvPr id="19" name="Rectangle 34"/>
          <p:cNvSpPr>
            <a:spLocks noGrp="1"/>
          </p:cNvSpPr>
          <p:nvPr>
            <p:ph type="dt" sz="half" idx="10"/>
          </p:nvPr>
        </p:nvSpPr>
        <p:spPr/>
        <p:txBody>
          <a:bodyPr rtlCol="0"/>
          <a:lstStyle>
            <a:extLst/>
          </a:lstStyle>
          <a:p>
            <a:pPr algn="r"/>
            <a:fld id="{8F67D422-08A8-451B-9A67-21962FC4B660}" type="datetimeFigureOut">
              <a:rPr kumimoji="0" lang="fr-FR" sz="1100"/>
              <a:pPr algn="r"/>
              <a:t>23/06/2020</a:t>
            </a:fld>
            <a:endParaRPr kumimoji="0" lang="fr-FR"/>
          </a:p>
        </p:txBody>
      </p:sp>
      <p:sp>
        <p:nvSpPr>
          <p:cNvPr id="25" name="Rectangle 35"/>
          <p:cNvSpPr>
            <a:spLocks noGrp="1"/>
          </p:cNvSpPr>
          <p:nvPr>
            <p:ph type="sldNum" sz="quarter" idx="11"/>
          </p:nvPr>
        </p:nvSpPr>
        <p:spPr/>
        <p:txBody>
          <a:bodyPr rtlCol="0"/>
          <a:lstStyle>
            <a:extLst/>
          </a:lstStyle>
          <a:p>
            <a:fld id="{169B2101-2E9F-420A-91A3-890890D84497}" type="slidenum">
              <a:rPr kumimoji="0" lang="fr-FR" sz="1200"/>
              <a:pPr/>
              <a:t>‹N°›</a:t>
            </a:fld>
            <a:endParaRPr kumimoji="0" lang="fr-FR"/>
          </a:p>
        </p:txBody>
      </p:sp>
      <p:sp>
        <p:nvSpPr>
          <p:cNvPr id="31" name="Rectangle 36"/>
          <p:cNvSpPr>
            <a:spLocks noGrp="1"/>
          </p:cNvSpPr>
          <p:nvPr>
            <p:ph type="ftr" sz="quarter" idx="12"/>
          </p:nvPr>
        </p:nvSpPr>
        <p:spPr/>
        <p:txBody>
          <a:bodyPr rtlCol="0"/>
          <a:lstStyle>
            <a:extLst/>
          </a:lstStyle>
          <a:p>
            <a:endParaRPr kumimoji="0" lang="fr-FR"/>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eaLnBrk="1" latinLnBrk="0" hangingPunct="1">
              <a:lnSpc>
                <a:spcPct val="100000"/>
              </a:lnSpc>
              <a:defRPr kumimoji="0" lang="fr-FR" sz="72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kumimoji="0" lang="fr-FR"/>
              <a:t>Afficher le titre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12" name="Rectangle 10"/>
          <p:cNvSpPr>
            <a:spLocks noGrp="1"/>
          </p:cNvSpPr>
          <p:nvPr>
            <p:ph type="dt" sz="half" idx="10"/>
          </p:nvPr>
        </p:nvSpPr>
        <p:spPr/>
        <p:txBody>
          <a:bodyPr rtlCol="0"/>
          <a:lstStyle>
            <a:extLst/>
          </a:lstStyle>
          <a:p>
            <a:pPr algn="r"/>
            <a:fld id="{8F67D422-08A8-451B-9A67-21962FC4B660}" type="datetimeFigureOut">
              <a:rPr kumimoji="0" lang="fr-FR" sz="1100"/>
              <a:pPr algn="r"/>
              <a:t>23/06/2020</a:t>
            </a:fld>
            <a:endParaRPr kumimoji="0" lang="fr-FR"/>
          </a:p>
        </p:txBody>
      </p:sp>
      <p:sp>
        <p:nvSpPr>
          <p:cNvPr id="27" name="Rectangle 11"/>
          <p:cNvSpPr>
            <a:spLocks noGrp="1"/>
          </p:cNvSpPr>
          <p:nvPr>
            <p:ph type="sldNum" sz="quarter" idx="11"/>
          </p:nvPr>
        </p:nvSpPr>
        <p:spPr/>
        <p:txBody>
          <a:bodyPr rtlCol="0"/>
          <a:lstStyle>
            <a:extLst/>
          </a:lstStyle>
          <a:p>
            <a:fld id="{169B2101-2E9F-420A-91A3-890890D84497}" type="slidenum">
              <a:rPr kumimoji="0" lang="fr-FR" sz="1200"/>
              <a:pPr/>
              <a:t>‹N°›</a:t>
            </a:fld>
            <a:endParaRPr kumimoji="0" lang="fr-FR"/>
          </a:p>
        </p:txBody>
      </p:sp>
      <p:sp>
        <p:nvSpPr>
          <p:cNvPr id="4" name="Rectangle 12"/>
          <p:cNvSpPr>
            <a:spLocks noGrp="1"/>
          </p:cNvSpPr>
          <p:nvPr>
            <p:ph type="ftr" sz="quarter" idx="12"/>
          </p:nvPr>
        </p:nvSpPr>
        <p:spPr/>
        <p:txBody>
          <a:bodyPr rtlCol="0"/>
          <a:lstStyle>
            <a:extLst/>
          </a:lstStyle>
          <a:p>
            <a:endParaRPr kumimoji="0" lang="fr-FR"/>
          </a:p>
        </p:txBody>
      </p:sp>
      <p:sp>
        <p:nvSpPr>
          <p:cNvPr id="28" name="Rectangle 14"/>
          <p:cNvSpPr>
            <a:spLocks noGrp="1"/>
          </p:cNvSpPr>
          <p:nvPr>
            <p:ph type="title"/>
          </p:nvPr>
        </p:nvSpPr>
        <p:spPr/>
        <p:txBody>
          <a:bodyPr rtlCol="0" anchor="b"/>
          <a:lstStyle>
            <a:extLst/>
          </a:lstStyle>
          <a:p>
            <a:pPr eaLnBrk="1" latinLnBrk="0" hangingPunct="1"/>
            <a:r>
              <a:rPr lang="fr-FR" smtClean="0"/>
              <a:t>Cliquez pour modifier le style du titre</a:t>
            </a:r>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tête de section">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kumimoji="0" lang="fr-FR" sz="1100"/>
              <a:pPr algn="r"/>
              <a:t>23/06/2020</a:t>
            </a:fld>
            <a:endParaRPr kumimoji="0" lang="fr-FR"/>
          </a:p>
        </p:txBody>
      </p:sp>
      <p:sp>
        <p:nvSpPr>
          <p:cNvPr id="26" name="Rectangle 4"/>
          <p:cNvSpPr>
            <a:spLocks noGrp="1"/>
          </p:cNvSpPr>
          <p:nvPr>
            <p:ph type="ftr" sz="quarter" idx="11"/>
          </p:nvPr>
        </p:nvSpPr>
        <p:spPr/>
        <p:txBody>
          <a:bodyPr rtlCol="0"/>
          <a:lstStyle>
            <a:extLst/>
          </a:lstStyle>
          <a:p>
            <a:endParaRPr kumimoji="0" lang="fr-FR"/>
          </a:p>
        </p:txBody>
      </p:sp>
      <p:sp>
        <p:nvSpPr>
          <p:cNvPr id="12" name="Rectangle 5"/>
          <p:cNvSpPr>
            <a:spLocks noGrp="1"/>
          </p:cNvSpPr>
          <p:nvPr>
            <p:ph type="sldNum" sz="quarter" idx="12"/>
          </p:nvPr>
        </p:nvSpPr>
        <p:spPr/>
        <p:txBody>
          <a:bodyPr rtlCol="0"/>
          <a:lstStyle>
            <a:extLst/>
          </a:lstStyle>
          <a:p>
            <a:fld id="{169B2101-2E9F-420A-91A3-890890D84497}" type="slidenum">
              <a:rPr kumimoji="0" lang="fr-FR" sz="1200"/>
              <a:pPr/>
              <a:t>‹N°›</a:t>
            </a:fld>
            <a:endParaRPr kumimoji="0" lang="fr-FR"/>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eaLnBrk="1" latinLnBrk="0" hangingPunct="1">
              <a:defRPr kumimoji="0" lang="fr-FR"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kumimoji="0" lang="fr-FR"/>
              <a:t>Cliquez pour ajouter un titre de section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Question/réponse simples">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eaLnBrk="1" latinLnBrk="0" hangingPunct="1">
              <a:defRPr kumimoji="0" lang="fr-FR"/>
            </a:lvl1pPr>
            <a:extLst/>
          </a:lstStyle>
          <a:p>
            <a:fld id="{1BEBB2CB-903D-46EF-8227-E770ED8FF514}" type="datetimeFigureOut">
              <a:rPr lang="fr-FR"/>
              <a:pPr/>
              <a:t>23/06/2020</a:t>
            </a:fld>
            <a:endParaRPr kumimoji="0" lang="fr-FR"/>
          </a:p>
        </p:txBody>
      </p:sp>
      <p:sp>
        <p:nvSpPr>
          <p:cNvPr id="22" name="Rectangle 4"/>
          <p:cNvSpPr>
            <a:spLocks noGrp="1"/>
          </p:cNvSpPr>
          <p:nvPr>
            <p:ph type="ftr" sz="quarter" idx="11"/>
          </p:nvPr>
        </p:nvSpPr>
        <p:spPr/>
        <p:txBody>
          <a:bodyPr vert="horz"/>
          <a:lstStyle>
            <a:extLst/>
          </a:lstStyle>
          <a:p>
            <a:endParaRPr kumimoji="0" lang="fr-FR"/>
          </a:p>
        </p:txBody>
      </p:sp>
      <p:sp>
        <p:nvSpPr>
          <p:cNvPr id="31" name="Rectangle 5"/>
          <p:cNvSpPr>
            <a:spLocks noGrp="1"/>
          </p:cNvSpPr>
          <p:nvPr>
            <p:ph type="sldNum" sz="quarter" idx="12"/>
          </p:nvPr>
        </p:nvSpPr>
        <p:spPr/>
        <p:txBody>
          <a:bodyPr vert="horz"/>
          <a:lstStyle>
            <a:extLst/>
          </a:lstStyle>
          <a:p>
            <a:fld id="{C75B88FA-3392-4D65-A457-DB2A9953195B}" type="slidenum">
              <a:rPr/>
              <a:pPr/>
              <a:t>‹N°›</a:t>
            </a:fld>
            <a:endParaRPr kumimoji="0" lang="fr-FR"/>
          </a:p>
        </p:txBody>
      </p:sp>
      <p:sp>
        <p:nvSpPr>
          <p:cNvPr id="4"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lang="fr-FR" i="1">
                <a:solidFill>
                  <a:schemeClr val="tx1">
                    <a:shade val="75000"/>
                  </a:schemeClr>
                </a:solidFill>
              </a:defRPr>
            </a:lvl1pPr>
            <a:extLst/>
          </a:lstStyle>
          <a:p>
            <a:r>
              <a:rPr kumimoji="0" lang="fr-FR"/>
              <a:t>Cliquez pour ajouter une question</a:t>
            </a:r>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lang="fr-FR"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fr-FR"/>
              <a:t>Cliquez pour ajouter une réponse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Question/réponse détaillées">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eaLnBrk="1" latinLnBrk="0" hangingPunct="1">
              <a:defRPr kumimoji="0" lang="fr-FR"/>
            </a:lvl1pPr>
            <a:extLst/>
          </a:lstStyle>
          <a:p>
            <a:fld id="{1BEBB2CB-903D-46EF-8227-E770ED8FF514}" type="datetimeFigureOut">
              <a:rPr lang="fr-FR"/>
              <a:pPr/>
              <a:t>23/06/2020</a:t>
            </a:fld>
            <a:endParaRPr kumimoji="0" lang="fr-FR"/>
          </a:p>
        </p:txBody>
      </p:sp>
      <p:sp>
        <p:nvSpPr>
          <p:cNvPr id="28" name="Rectangle 4"/>
          <p:cNvSpPr>
            <a:spLocks noGrp="1"/>
          </p:cNvSpPr>
          <p:nvPr>
            <p:ph type="ftr" sz="quarter" idx="11"/>
          </p:nvPr>
        </p:nvSpPr>
        <p:spPr/>
        <p:txBody>
          <a:bodyPr vert="horz"/>
          <a:lstStyle>
            <a:extLst/>
          </a:lstStyle>
          <a:p>
            <a:endParaRPr kumimoji="0" lang="fr-FR"/>
          </a:p>
        </p:txBody>
      </p:sp>
      <p:sp>
        <p:nvSpPr>
          <p:cNvPr id="10" name="Rectangle 5"/>
          <p:cNvSpPr>
            <a:spLocks noGrp="1"/>
          </p:cNvSpPr>
          <p:nvPr>
            <p:ph type="sldNum" sz="quarter" idx="12"/>
          </p:nvPr>
        </p:nvSpPr>
        <p:spPr/>
        <p:txBody>
          <a:bodyPr vert="horz"/>
          <a:lstStyle>
            <a:extLst/>
          </a:lstStyle>
          <a:p>
            <a:fld id="{C75B88FA-3392-4D65-A457-DB2A9953195B}" type="slidenum">
              <a:rPr/>
              <a:pPr/>
              <a:t>‹N°›</a:t>
            </a:fld>
            <a:endParaRPr kumimoji="0" lang="fr-FR"/>
          </a:p>
        </p:txBody>
      </p:sp>
      <p:sp>
        <p:nvSpPr>
          <p:cNvPr id="31"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lang="fr-FR" i="1">
                <a:solidFill>
                  <a:schemeClr val="tx1">
                    <a:shade val="75000"/>
                  </a:schemeClr>
                </a:solidFill>
              </a:defRPr>
            </a:lvl1pPr>
            <a:extLst/>
          </a:lstStyle>
          <a:p>
            <a:r>
              <a:rPr kumimoji="0" lang="fr-FR"/>
              <a:t>Cliquez pour ajouter une question</a:t>
            </a:r>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lang="fr-FR"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fr-FR"/>
              <a:t>Cliquez pour ajouter une réponse</a:t>
            </a:r>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eaLnBrk="1" latinLnBrk="0" hangingPunct="1">
              <a:buFontTx/>
              <a:buNone/>
              <a:defRPr kumimoji="0" lang="fr-FR" i="1" baseline="0"/>
            </a:lvl1pPr>
            <a:extLst/>
          </a:lstStyle>
          <a:p>
            <a:pPr lvl="0"/>
            <a:r>
              <a:rPr kumimoji="0" lang="fr-FR"/>
              <a:t>Cliquez pour ajouter des détails à la réponse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estion vrai ou faux (réponse : Vrai)">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eaLnBrk="1" latinLnBrk="0" hangingPunct="1">
              <a:defRPr kumimoji="0" lang="fr-FR"/>
            </a:lvl1pPr>
            <a:extLst/>
          </a:lstStyle>
          <a:p>
            <a:fld id="{1BEBB2CB-903D-46EF-8227-E770ED8FF514}" type="datetimeFigureOut">
              <a:rPr lang="fr-FR"/>
              <a:pPr/>
              <a:t>23/06/2020</a:t>
            </a:fld>
            <a:endParaRPr kumimoji="0" lang="fr-FR"/>
          </a:p>
        </p:txBody>
      </p:sp>
      <p:sp>
        <p:nvSpPr>
          <p:cNvPr id="11" name="Rectangle 4"/>
          <p:cNvSpPr>
            <a:spLocks noGrp="1"/>
          </p:cNvSpPr>
          <p:nvPr>
            <p:ph type="ftr" sz="quarter" idx="11"/>
          </p:nvPr>
        </p:nvSpPr>
        <p:spPr/>
        <p:txBody>
          <a:bodyPr vert="horz"/>
          <a:lstStyle>
            <a:extLst/>
          </a:lstStyle>
          <a:p>
            <a:endParaRPr kumimoji="0" lang="fr-FR"/>
          </a:p>
        </p:txBody>
      </p:sp>
      <p:sp>
        <p:nvSpPr>
          <p:cNvPr id="10" name="Rectangle 5"/>
          <p:cNvSpPr>
            <a:spLocks noGrp="1"/>
          </p:cNvSpPr>
          <p:nvPr>
            <p:ph type="sldNum" sz="quarter" idx="12"/>
          </p:nvPr>
        </p:nvSpPr>
        <p:spPr/>
        <p:txBody>
          <a:bodyPr vert="horz"/>
          <a:lstStyle>
            <a:extLst/>
          </a:lstStyle>
          <a:p>
            <a:fld id="{C75B88FA-3392-4D65-A457-DB2A9953195B}" type="slidenum">
              <a:rPr/>
              <a:pPr/>
              <a:t>‹N°›</a:t>
            </a:fld>
            <a:endParaRPr kumimoji="0" lang="fr-FR"/>
          </a:p>
        </p:txBody>
      </p:sp>
      <p:sp>
        <p:nvSpPr>
          <p:cNvPr id="27"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lang="fr-FR" i="1">
                <a:solidFill>
                  <a:schemeClr val="tx1">
                    <a:shade val="75000"/>
                  </a:schemeClr>
                </a:solidFill>
              </a:defRPr>
            </a:lvl1pPr>
            <a:extLst/>
          </a:lstStyle>
          <a:p>
            <a:r>
              <a:rPr kumimoji="0" lang="fr-FR"/>
              <a:t>Cliquez pour ajouter une question</a:t>
            </a:r>
          </a:p>
        </p:txBody>
      </p:sp>
      <p:sp>
        <p:nvSpPr>
          <p:cNvPr id="8" name="Answer Base"/>
          <p:cNvSpPr txBox="1"/>
          <p:nvPr userDrawn="1"/>
        </p:nvSpPr>
        <p:spPr>
          <a:xfrm>
            <a:off x="182880" y="1676400"/>
            <a:ext cx="8321040" cy="1828800"/>
          </a:xfrm>
          <a:prstGeom prst="rect">
            <a:avLst/>
          </a:prstGeom>
          <a:noFill/>
        </p:spPr>
        <p:txBody>
          <a:bodyPr wrap="square">
            <a:noAutofit/>
          </a:bodyPr>
          <a:lstStyle>
            <a:extLst/>
          </a:lstStyle>
          <a:p>
            <a:pPr marL="0" indent="0" algn="ctr" latinLnBrk="0">
              <a:spcBef>
                <a:spcPct val="20000"/>
              </a:spcBef>
              <a:buNone/>
            </a:pPr>
            <a:r>
              <a:rPr kumimoji="0" lang="fr-FR" sz="7200">
                <a:solidFill>
                  <a:schemeClr val="tx1">
                    <a:alpha val="40000"/>
                  </a:schemeClr>
                </a:solidFill>
              </a:rPr>
              <a:t>VRAI</a:t>
            </a:r>
            <a:r>
              <a:rPr kumimoji="0" lang="fr-FR" sz="7200" baseline="0">
                <a:solidFill>
                  <a:schemeClr val="tx1">
                    <a:alpha val="40000"/>
                  </a:schemeClr>
                </a:solidFill>
              </a:rPr>
              <a:t> </a:t>
            </a:r>
            <a:r>
              <a:rPr kumimoji="0" lang="fr-FR" sz="7200">
                <a:solidFill>
                  <a:schemeClr val="tx1">
                    <a:alpha val="40000"/>
                  </a:schemeClr>
                </a:solidFill>
              </a:rPr>
              <a:t>ou FAUX ?</a:t>
            </a:r>
          </a:p>
        </p:txBody>
      </p:sp>
      <p:sp>
        <p:nvSpPr>
          <p:cNvPr id="7" name="Answer"/>
          <p:cNvSpPr/>
          <p:nvPr userDrawn="1"/>
        </p:nvSpPr>
        <p:spPr>
          <a:xfrm>
            <a:off x="182880" y="1676400"/>
            <a:ext cx="8321040" cy="1200329"/>
          </a:xfrm>
          <a:prstGeom prst="rect">
            <a:avLst/>
          </a:prstGeom>
        </p:spPr>
        <p:txBody>
          <a:bodyPr wrap="square">
            <a:spAutoFit/>
          </a:bodyPr>
          <a:lstStyle>
            <a:extLst/>
          </a:lstStyle>
          <a:p>
            <a:pPr indent="0" algn="ctr" latinLnBrk="0">
              <a:spcBef>
                <a:spcPct val="20000"/>
              </a:spcBef>
              <a:buNone/>
            </a:pPr>
            <a:r>
              <a:rPr kumimoji="0" lang="fr-FR" sz="720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VRAI </a:t>
            </a:r>
            <a:r>
              <a:rPr kumimoji="0" lang="fr-FR" sz="7200">
                <a:solidFill>
                  <a:prstClr val="white">
                    <a:alpha val="40000"/>
                  </a:prstClr>
                </a:solidFill>
                <a:ea typeface="+mn-ea"/>
                <a:cs typeface="+mn-cs"/>
              </a:rPr>
              <a:t>ou FAUX ?</a:t>
            </a:r>
            <a:endParaRPr kumimoji="0"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estion vrai ou faux (réponse : Faux)">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eaLnBrk="1" latinLnBrk="0" hangingPunct="1">
              <a:defRPr kumimoji="0" lang="fr-FR"/>
            </a:lvl1pPr>
            <a:extLst/>
          </a:lstStyle>
          <a:p>
            <a:fld id="{1BEBB2CB-903D-46EF-8227-E770ED8FF514}" type="datetimeFigureOut">
              <a:rPr lang="fr-FR"/>
              <a:pPr/>
              <a:t>23/06/2020</a:t>
            </a:fld>
            <a:endParaRPr kumimoji="0" lang="fr-FR"/>
          </a:p>
        </p:txBody>
      </p:sp>
      <p:sp>
        <p:nvSpPr>
          <p:cNvPr id="2" name="Rectangle 4"/>
          <p:cNvSpPr>
            <a:spLocks noGrp="1"/>
          </p:cNvSpPr>
          <p:nvPr>
            <p:ph type="ftr" sz="quarter" idx="11"/>
          </p:nvPr>
        </p:nvSpPr>
        <p:spPr/>
        <p:txBody>
          <a:bodyPr vert="horz"/>
          <a:lstStyle>
            <a:extLst/>
          </a:lstStyle>
          <a:p>
            <a:endParaRPr kumimoji="0" lang="fr-FR"/>
          </a:p>
        </p:txBody>
      </p:sp>
      <p:sp>
        <p:nvSpPr>
          <p:cNvPr id="28" name="Rectangle 5"/>
          <p:cNvSpPr>
            <a:spLocks noGrp="1"/>
          </p:cNvSpPr>
          <p:nvPr>
            <p:ph type="sldNum" sz="quarter" idx="12"/>
          </p:nvPr>
        </p:nvSpPr>
        <p:spPr/>
        <p:txBody>
          <a:bodyPr vert="horz"/>
          <a:lstStyle>
            <a:extLst/>
          </a:lstStyle>
          <a:p>
            <a:fld id="{C75B88FA-3392-4D65-A457-DB2A9953195B}" type="slidenum">
              <a:rPr/>
              <a:pPr/>
              <a:t>‹N°›</a:t>
            </a:fld>
            <a:endParaRPr kumimoji="0" lang="fr-FR"/>
          </a:p>
        </p:txBody>
      </p:sp>
      <p:sp>
        <p:nvSpPr>
          <p:cNvPr id="6"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lang="fr-FR" i="1">
                <a:solidFill>
                  <a:schemeClr val="tx1">
                    <a:shade val="75000"/>
                  </a:schemeClr>
                </a:solidFill>
              </a:defRPr>
            </a:lvl1pPr>
            <a:extLst/>
          </a:lstStyle>
          <a:p>
            <a:r>
              <a:rPr kumimoji="0" lang="fr-FR"/>
              <a:t>Cliquez pour ajouter une question</a:t>
            </a:r>
          </a:p>
        </p:txBody>
      </p:sp>
      <p:sp>
        <p:nvSpPr>
          <p:cNvPr id="29" name="Answer Base"/>
          <p:cNvSpPr txBox="1"/>
          <p:nvPr userDrawn="1"/>
        </p:nvSpPr>
        <p:spPr>
          <a:xfrm>
            <a:off x="228600" y="1600200"/>
            <a:ext cx="8229600" cy="1293926"/>
          </a:xfrm>
          <a:prstGeom prst="rect">
            <a:avLst/>
          </a:prstGeom>
          <a:noFill/>
        </p:spPr>
        <p:txBody>
          <a:bodyPr wrap="square">
            <a:noAutofit/>
          </a:bodyPr>
          <a:lstStyle>
            <a:extLst/>
          </a:lstStyle>
          <a:p>
            <a:pPr marL="0" indent="0" algn="ctr" latinLnBrk="0">
              <a:spcBef>
                <a:spcPct val="20000"/>
              </a:spcBef>
              <a:buNone/>
            </a:pPr>
            <a:r>
              <a:rPr kumimoji="0" lang="fr-FR" sz="7200">
                <a:solidFill>
                  <a:schemeClr val="tx1">
                    <a:alpha val="40000"/>
                  </a:schemeClr>
                </a:solidFill>
              </a:rPr>
              <a:t>VRAI</a:t>
            </a:r>
            <a:r>
              <a:rPr kumimoji="0" lang="fr-FR" sz="7200" baseline="0">
                <a:solidFill>
                  <a:schemeClr val="tx1">
                    <a:alpha val="40000"/>
                  </a:schemeClr>
                </a:solidFill>
              </a:rPr>
              <a:t> </a:t>
            </a:r>
            <a:r>
              <a:rPr kumimoji="0" lang="fr-FR" sz="7200">
                <a:solidFill>
                  <a:schemeClr val="tx1">
                    <a:alpha val="40000"/>
                  </a:schemeClr>
                </a:solidFill>
              </a:rPr>
              <a:t>ou FAUX ?</a:t>
            </a:r>
          </a:p>
        </p:txBody>
      </p:sp>
      <p:sp>
        <p:nvSpPr>
          <p:cNvPr id="7" name="Answer"/>
          <p:cNvSpPr/>
          <p:nvPr userDrawn="1"/>
        </p:nvSpPr>
        <p:spPr>
          <a:xfrm>
            <a:off x="228600" y="1600200"/>
            <a:ext cx="8229600" cy="1200329"/>
          </a:xfrm>
          <a:prstGeom prst="rect">
            <a:avLst/>
          </a:prstGeom>
        </p:spPr>
        <p:txBody>
          <a:bodyPr wrap="square">
            <a:spAutoFit/>
          </a:bodyPr>
          <a:lstStyle>
            <a:extLst/>
          </a:lstStyle>
          <a:p>
            <a:pPr algn="ctr"/>
            <a:r>
              <a:rPr kumimoji="0" lang="fr-FR" sz="7200">
                <a:solidFill>
                  <a:prstClr val="white">
                    <a:alpha val="40000"/>
                  </a:prstClr>
                </a:solidFill>
                <a:ea typeface="+mn-ea"/>
                <a:cs typeface="+mn-cs"/>
              </a:rPr>
              <a:t>VRAI ou </a:t>
            </a:r>
            <a:r>
              <a:rPr kumimoji="0" lang="fr-FR" sz="720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FAUX</a:t>
            </a:r>
            <a:r>
              <a:rPr kumimoji="0" lang="fr-FR" sz="7200">
                <a:solidFill>
                  <a:prstClr val="white">
                    <a:alpha val="40000"/>
                  </a:prstClr>
                </a:solidFill>
                <a:ea typeface="+mn-ea"/>
                <a:cs typeface="+mn-cs"/>
              </a:rPr>
              <a:t> ?</a:t>
            </a:r>
            <a:endParaRPr kumimoji="0"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rrespondance des éléments">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extLst/>
          </a:lstStyle>
          <a:p>
            <a:endParaRPr kumimoji="0" lang="fr-FR"/>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fr-FR"/>
            </a:lvl1pPr>
            <a:lvl2pPr eaLnBrk="1" latinLnBrk="0" hangingPunct="1">
              <a:buFontTx/>
              <a:buChar char="•"/>
              <a:defRPr kumimoji="0" lang="fr-FR"/>
            </a:lvl2pPr>
            <a:lvl3pPr eaLnBrk="1" latinLnBrk="0" hangingPunct="1">
              <a:buFontTx/>
              <a:buChar char="•"/>
              <a:defRPr kumimoji="0" lang="fr-FR"/>
            </a:lvl3pPr>
            <a:lvl4pPr eaLnBrk="1" latinLnBrk="0" hangingPunct="1">
              <a:buFontTx/>
              <a:buChar char="•"/>
              <a:defRPr kumimoji="0" lang="fr-FR"/>
            </a:lvl4pPr>
            <a:lvl5pPr eaLnBrk="1" latinLnBrk="0" hangingPunct="1">
              <a:buFontTx/>
              <a:buChar char="•"/>
              <a:defRPr kumimoji="0" lang="fr-FR"/>
            </a:lvl5pPr>
            <a:extLst/>
          </a:lstStyle>
          <a:p>
            <a:pPr lvl="0"/>
            <a:r>
              <a:rPr kumimoji="0" lang="fr-FR"/>
              <a:t>Cliquez pour ajouter l'élément 1</a:t>
            </a:r>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fr-FR"/>
            </a:lvl1pPr>
            <a:lvl2pPr eaLnBrk="1" latinLnBrk="0" hangingPunct="1">
              <a:buFontTx/>
              <a:buChar char="•"/>
              <a:defRPr kumimoji="0" lang="fr-FR"/>
            </a:lvl2pPr>
            <a:lvl3pPr eaLnBrk="1" latinLnBrk="0" hangingPunct="1">
              <a:buFontTx/>
              <a:buChar char="•"/>
              <a:defRPr kumimoji="0" lang="fr-FR"/>
            </a:lvl3pPr>
            <a:lvl4pPr eaLnBrk="1" latinLnBrk="0" hangingPunct="1">
              <a:buFontTx/>
              <a:buChar char="•"/>
              <a:defRPr kumimoji="0" lang="fr-FR"/>
            </a:lvl4pPr>
            <a:lvl5pPr eaLnBrk="1" latinLnBrk="0" hangingPunct="1">
              <a:buFontTx/>
              <a:buChar char="•"/>
              <a:defRPr kumimoji="0" lang="fr-FR"/>
            </a:lvl5pPr>
            <a:extLst/>
          </a:lstStyle>
          <a:p>
            <a:pPr lvl="0"/>
            <a:r>
              <a:rPr kumimoji="0" lang="fr-FR"/>
              <a:t>Cliquez pour ajouter l'élément 2</a:t>
            </a:r>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fr-FR"/>
            </a:lvl1pPr>
            <a:lvl2pPr eaLnBrk="1" latinLnBrk="0" hangingPunct="1">
              <a:buFontTx/>
              <a:buChar char="•"/>
              <a:defRPr kumimoji="0" lang="fr-FR"/>
            </a:lvl2pPr>
            <a:lvl3pPr eaLnBrk="1" latinLnBrk="0" hangingPunct="1">
              <a:buFontTx/>
              <a:buChar char="•"/>
              <a:defRPr kumimoji="0" lang="fr-FR"/>
            </a:lvl3pPr>
            <a:lvl4pPr eaLnBrk="1" latinLnBrk="0" hangingPunct="1">
              <a:buFontTx/>
              <a:buChar char="•"/>
              <a:defRPr kumimoji="0" lang="fr-FR"/>
            </a:lvl4pPr>
            <a:lvl5pPr eaLnBrk="1" latinLnBrk="0" hangingPunct="1">
              <a:buFontTx/>
              <a:buChar char="•"/>
              <a:defRPr kumimoji="0" lang="fr-FR"/>
            </a:lvl5pPr>
            <a:extLst/>
          </a:lstStyle>
          <a:p>
            <a:pPr lvl="0"/>
            <a:r>
              <a:rPr kumimoji="0" lang="fr-FR"/>
              <a:t>Cliquez pour ajouter l'élément 3</a:t>
            </a:r>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fr-FR"/>
            </a:lvl1pPr>
            <a:lvl2pPr eaLnBrk="1" latinLnBrk="0" hangingPunct="1">
              <a:buFontTx/>
              <a:buChar char="•"/>
              <a:defRPr kumimoji="0" lang="fr-FR"/>
            </a:lvl2pPr>
            <a:lvl3pPr eaLnBrk="1" latinLnBrk="0" hangingPunct="1">
              <a:buFontTx/>
              <a:buChar char="•"/>
              <a:defRPr kumimoji="0" lang="fr-FR"/>
            </a:lvl3pPr>
            <a:lvl4pPr eaLnBrk="1" latinLnBrk="0" hangingPunct="1">
              <a:buFontTx/>
              <a:buChar char="•"/>
              <a:defRPr kumimoji="0" lang="fr-FR"/>
            </a:lvl4pPr>
            <a:lvl5pPr eaLnBrk="1" latinLnBrk="0" hangingPunct="1">
              <a:buFontTx/>
              <a:buChar char="•"/>
              <a:defRPr kumimoji="0" lang="fr-FR"/>
            </a:lvl5pPr>
            <a:extLst/>
          </a:lstStyle>
          <a:p>
            <a:pPr lvl="0"/>
            <a:r>
              <a:rPr kumimoji="0" lang="fr-FR"/>
              <a:t>Cliquez pour ajouter l'élément 4</a:t>
            </a:r>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fr-FR"/>
            </a:lvl1pPr>
            <a:lvl2pPr eaLnBrk="1" latinLnBrk="0" hangingPunct="1">
              <a:buFontTx/>
              <a:buChar char="•"/>
              <a:defRPr kumimoji="0" lang="fr-FR"/>
            </a:lvl2pPr>
            <a:lvl3pPr eaLnBrk="1" latinLnBrk="0" hangingPunct="1">
              <a:buFontTx/>
              <a:buChar char="•"/>
              <a:defRPr kumimoji="0" lang="fr-FR"/>
            </a:lvl3pPr>
            <a:lvl4pPr eaLnBrk="1" latinLnBrk="0" hangingPunct="1">
              <a:buFontTx/>
              <a:buChar char="•"/>
              <a:defRPr kumimoji="0" lang="fr-FR"/>
            </a:lvl4pPr>
            <a:lvl5pPr eaLnBrk="1" latinLnBrk="0" hangingPunct="1">
              <a:buFontTx/>
              <a:buChar char="•"/>
              <a:defRPr kumimoji="0" lang="fr-FR"/>
            </a:lvl5pPr>
            <a:extLst/>
          </a:lstStyle>
          <a:p>
            <a:pPr lvl="0"/>
            <a:r>
              <a:rPr kumimoji="0" lang="fr-FR"/>
              <a:t>Cliquez pour ajouter l'élément 5</a:t>
            </a:r>
          </a:p>
        </p:txBody>
      </p:sp>
      <p:sp>
        <p:nvSpPr>
          <p:cNvPr id="20" name="Rectangle 3"/>
          <p:cNvSpPr>
            <a:spLocks noGrp="1"/>
          </p:cNvSpPr>
          <p:nvPr>
            <p:ph type="dt" sz="half" idx="10"/>
          </p:nvPr>
        </p:nvSpPr>
        <p:spPr/>
        <p:txBody>
          <a:bodyPr vert="horz"/>
          <a:lstStyle>
            <a:lvl1pPr algn="r" eaLnBrk="1" latinLnBrk="0" hangingPunct="1">
              <a:defRPr kumimoji="0" lang="fr-FR"/>
            </a:lvl1pPr>
            <a:extLst/>
          </a:lstStyle>
          <a:p>
            <a:fld id="{1BEBB2CB-903D-46EF-8227-E770ED8FF514}" type="datetimeFigureOut">
              <a:rPr lang="fr-FR"/>
              <a:pPr/>
              <a:t>23/06/2020</a:t>
            </a:fld>
            <a:endParaRPr kumimoji="0" lang="fr-FR"/>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fr-FR"/>
            </a:lvl1pPr>
            <a:lvl2pPr eaLnBrk="1" latinLnBrk="0" hangingPunct="1">
              <a:buFontTx/>
              <a:buChar char="•"/>
              <a:defRPr kumimoji="0" lang="fr-FR"/>
            </a:lvl2pPr>
            <a:lvl3pPr eaLnBrk="1" latinLnBrk="0" hangingPunct="1">
              <a:buFontTx/>
              <a:buChar char="•"/>
              <a:defRPr kumimoji="0" lang="fr-FR"/>
            </a:lvl3pPr>
            <a:lvl4pPr eaLnBrk="1" latinLnBrk="0" hangingPunct="1">
              <a:buFontTx/>
              <a:buChar char="•"/>
              <a:defRPr kumimoji="0" lang="fr-FR"/>
            </a:lvl4pPr>
            <a:lvl5pPr eaLnBrk="1" latinLnBrk="0" hangingPunct="1">
              <a:buFontTx/>
              <a:buChar char="•"/>
              <a:defRPr kumimoji="0" lang="fr-FR"/>
            </a:lvl5pPr>
            <a:extLst/>
          </a:lstStyle>
          <a:p>
            <a:pPr lvl="0"/>
            <a:r>
              <a:rPr kumimoji="0" lang="fr-FR"/>
              <a:t>Cliquez pour ajouter la correspondance 5</a:t>
            </a:r>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fr-FR"/>
            </a:lvl1pPr>
            <a:lvl2pPr eaLnBrk="1" latinLnBrk="0" hangingPunct="1">
              <a:buFontTx/>
              <a:buChar char="•"/>
              <a:defRPr kumimoji="0" lang="fr-FR"/>
            </a:lvl2pPr>
            <a:lvl3pPr eaLnBrk="1" latinLnBrk="0" hangingPunct="1">
              <a:buFontTx/>
              <a:buChar char="•"/>
              <a:defRPr kumimoji="0" lang="fr-FR"/>
            </a:lvl3pPr>
            <a:lvl4pPr eaLnBrk="1" latinLnBrk="0" hangingPunct="1">
              <a:buFontTx/>
              <a:buChar char="•"/>
              <a:defRPr kumimoji="0" lang="fr-FR"/>
            </a:lvl4pPr>
            <a:lvl5pPr eaLnBrk="1" latinLnBrk="0" hangingPunct="1">
              <a:buFontTx/>
              <a:buChar char="•"/>
              <a:defRPr kumimoji="0" lang="fr-FR"/>
            </a:lvl5pPr>
            <a:extLst/>
          </a:lstStyle>
          <a:p>
            <a:pPr lvl="0"/>
            <a:r>
              <a:rPr kumimoji="0" lang="fr-FR"/>
              <a:t>Cliquez pour ajouter la correspondance 3</a:t>
            </a:r>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fr-FR"/>
            </a:lvl1pPr>
            <a:lvl2pPr eaLnBrk="1" latinLnBrk="0" hangingPunct="1">
              <a:buFontTx/>
              <a:buChar char="•"/>
              <a:defRPr kumimoji="0" lang="fr-FR"/>
            </a:lvl2pPr>
            <a:lvl3pPr eaLnBrk="1" latinLnBrk="0" hangingPunct="1">
              <a:buFontTx/>
              <a:buChar char="•"/>
              <a:defRPr kumimoji="0" lang="fr-FR"/>
            </a:lvl3pPr>
            <a:lvl4pPr eaLnBrk="1" latinLnBrk="0" hangingPunct="1">
              <a:buFontTx/>
              <a:buChar char="•"/>
              <a:defRPr kumimoji="0" lang="fr-FR"/>
            </a:lvl4pPr>
            <a:lvl5pPr eaLnBrk="1" latinLnBrk="0" hangingPunct="1">
              <a:buFontTx/>
              <a:buChar char="•"/>
              <a:defRPr kumimoji="0" lang="fr-FR"/>
            </a:lvl5pPr>
            <a:extLst/>
          </a:lstStyle>
          <a:p>
            <a:pPr lvl="0"/>
            <a:r>
              <a:rPr kumimoji="0" lang="fr-FR"/>
              <a:t>Cliquez pour ajouter la correspondance 1</a:t>
            </a:r>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fr-FR"/>
            </a:lvl1pPr>
            <a:lvl2pPr eaLnBrk="1" latinLnBrk="0" hangingPunct="1">
              <a:buFontTx/>
              <a:buChar char="•"/>
              <a:defRPr kumimoji="0" lang="fr-FR"/>
            </a:lvl2pPr>
            <a:lvl3pPr eaLnBrk="1" latinLnBrk="0" hangingPunct="1">
              <a:buFontTx/>
              <a:buChar char="•"/>
              <a:defRPr kumimoji="0" lang="fr-FR"/>
            </a:lvl3pPr>
            <a:lvl4pPr eaLnBrk="1" latinLnBrk="0" hangingPunct="1">
              <a:buFontTx/>
              <a:buChar char="•"/>
              <a:defRPr kumimoji="0" lang="fr-FR"/>
            </a:lvl4pPr>
            <a:lvl5pPr eaLnBrk="1" latinLnBrk="0" hangingPunct="1">
              <a:buFontTx/>
              <a:buChar char="•"/>
              <a:defRPr kumimoji="0" lang="fr-FR"/>
            </a:lvl5pPr>
            <a:extLst/>
          </a:lstStyle>
          <a:p>
            <a:pPr lvl="0"/>
            <a:r>
              <a:rPr kumimoji="0" lang="fr-FR"/>
              <a:t>Cliquez pour ajouter la correspondance 2</a:t>
            </a:r>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fr-FR"/>
            </a:lvl1pPr>
            <a:lvl2pPr eaLnBrk="1" latinLnBrk="0" hangingPunct="1">
              <a:buFontTx/>
              <a:buChar char="•"/>
              <a:defRPr kumimoji="0" lang="fr-FR"/>
            </a:lvl2pPr>
            <a:lvl3pPr eaLnBrk="1" latinLnBrk="0" hangingPunct="1">
              <a:buFontTx/>
              <a:buChar char="•"/>
              <a:defRPr kumimoji="0" lang="fr-FR"/>
            </a:lvl3pPr>
            <a:lvl4pPr eaLnBrk="1" latinLnBrk="0" hangingPunct="1">
              <a:buFontTx/>
              <a:buChar char="•"/>
              <a:defRPr kumimoji="0" lang="fr-FR"/>
            </a:lvl4pPr>
            <a:lvl5pPr eaLnBrk="1" latinLnBrk="0" hangingPunct="1">
              <a:buFontTx/>
              <a:buChar char="•"/>
              <a:defRPr kumimoji="0" lang="fr-FR"/>
            </a:lvl5pPr>
            <a:extLst/>
          </a:lstStyle>
          <a:p>
            <a:pPr lvl="0"/>
            <a:r>
              <a:rPr kumimoji="0" lang="fr-FR"/>
              <a:t>Cliquez pour ajouter la correspondance 4</a:t>
            </a:r>
          </a:p>
        </p:txBody>
      </p:sp>
      <p:sp>
        <p:nvSpPr>
          <p:cNvPr id="11" name="Rectangle 2"/>
          <p:cNvSpPr>
            <a:spLocks noGrp="1"/>
          </p:cNvSpPr>
          <p:nvPr>
            <p:ph type="title" hasCustomPrompt="1"/>
          </p:nvPr>
        </p:nvSpPr>
        <p:spPr/>
        <p:txBody>
          <a:bodyPr vert="horz"/>
          <a:lstStyle>
            <a:lvl1pPr algn="l" eaLnBrk="1" latinLnBrk="0" hangingPunct="1">
              <a:defRPr kumimoji="0" lang="fr-FR" i="1" baseline="0"/>
            </a:lvl1pPr>
            <a:extLst/>
          </a:lstStyle>
          <a:p>
            <a:r>
              <a:rPr kumimoji="0" lang="fr-FR"/>
              <a:t>Cliquez pour taper votre question</a:t>
            </a:r>
          </a:p>
        </p:txBody>
      </p:sp>
      <p:sp>
        <p:nvSpPr>
          <p:cNvPr id="7" name="Rectangle 5"/>
          <p:cNvSpPr>
            <a:spLocks noGrp="1"/>
          </p:cNvSpPr>
          <p:nvPr>
            <p:ph type="sldNum" sz="quarter" idx="12"/>
          </p:nvPr>
        </p:nvSpPr>
        <p:spPr/>
        <p:txBody>
          <a:bodyPr vert="horz"/>
          <a:lstStyle>
            <a:extLst/>
          </a:lstStyle>
          <a:p>
            <a:fld id="{C75B88FA-3392-4D65-A457-DB2A9953195B}" type="slidenum">
              <a:rPr/>
              <a:pPr/>
              <a:t>‹N°›</a:t>
            </a:fld>
            <a:endParaRPr kumimoji="0" lang="fr-FR"/>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extLst/>
          </a:lstStyle>
          <a:p>
            <a:pPr eaLnBrk="1" latinLnBrk="0" hangingPunct="1"/>
            <a:r>
              <a:rPr kumimoji="0" lang="fr-FR" smtClean="0"/>
              <a:t>Cliquez pour modifier le style du titre</a:t>
            </a:r>
            <a:endParaRPr kumimoji="0" lang="en-US" smtClean="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eaLnBrk="1" latinLnBrk="0" hangingPunct="1">
              <a:defRPr kumimoji="0" lang="fr-FR" sz="1100"/>
            </a:lvl1pPr>
            <a:extLst/>
          </a:lstStyle>
          <a:p>
            <a:pPr algn="r"/>
            <a:fld id="{8F67D422-08A8-451B-9A67-21962FC4B660}" type="datetimeFigureOut">
              <a:rPr kumimoji="0" lang="fr-FR" sz="1100"/>
              <a:pPr algn="r"/>
              <a:t>23/06/2020</a:t>
            </a:fld>
            <a:endParaRPr kumimoji="0" lang="fr-FR" sz="105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eaLnBrk="1" latinLnBrk="0" hangingPunct="1">
              <a:defRPr kumimoji="0" lang="fr-FR" sz="1200"/>
            </a:lvl1pPr>
            <a:extLst/>
          </a:lstStyle>
          <a:p>
            <a:endParaRPr kumimoji="0" lang="fr-FR" sz="120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eaLnBrk="1" latinLnBrk="0" hangingPunct="1">
              <a:defRPr kumimoji="0" lang="fr-FR" sz="1200"/>
            </a:lvl1pPr>
            <a:extLst/>
          </a:lstStyle>
          <a:p>
            <a:fld id="{169B2101-2E9F-420A-91A3-890890D84497}" type="slidenum">
              <a:rPr kumimoji="0" lang="fr-FR" sz="1200"/>
              <a:pPr/>
              <a:t>‹N°›</a:t>
            </a:fld>
            <a:endParaRPr kumimoji="0" lang="fr-FR" sz="120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fr-FR"/>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fr-FR"/>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fr-FR"/>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fr-FR"/>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fr-FR"/>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fr-FR"/>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fr-FR"/>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fr-FR"/>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fr-FR"/>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fr-FR"/>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fr-FR"/>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fr-FR"/>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fr-FR"/>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fr-FR"/>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fr-F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iming>
    <p:tnLst>
      <p:par>
        <p:cTn id="1" dur="indefinite" restart="never" nodeType="tmRoot"/>
      </p:par>
    </p:tnLst>
  </p:timing>
  <p:txStyles>
    <p:titleStyle>
      <a:lvl1pPr algn="l" rtl="0" eaLnBrk="1" latinLnBrk="0" hangingPunct="1">
        <a:spcBef>
          <a:spcPct val="0"/>
        </a:spcBef>
        <a:buNone/>
        <a:defRPr kumimoji="0" lang="fr-FR" sz="3600">
          <a:solidFill>
            <a:schemeClr val="tx1"/>
          </a:solidFill>
          <a:latin typeface="+mj-lt"/>
          <a:ea typeface="+mj-ea"/>
          <a:cs typeface="+mj-cs"/>
        </a:defRPr>
      </a:lvl1pPr>
      <a:lvl2pPr eaLnBrk="1" latinLnBrk="0" hangingPunct="1">
        <a:defRPr kumimoji="0" lang="fr-FR">
          <a:solidFill>
            <a:schemeClr val="tx2"/>
          </a:solidFill>
        </a:defRPr>
      </a:lvl2pPr>
      <a:lvl3pPr eaLnBrk="1" latinLnBrk="0" hangingPunct="1">
        <a:defRPr kumimoji="0" lang="fr-FR">
          <a:solidFill>
            <a:schemeClr val="tx2"/>
          </a:solidFill>
        </a:defRPr>
      </a:lvl3pPr>
      <a:lvl4pPr eaLnBrk="1" latinLnBrk="0" hangingPunct="1">
        <a:defRPr kumimoji="0" lang="fr-FR">
          <a:solidFill>
            <a:schemeClr val="tx2"/>
          </a:solidFill>
        </a:defRPr>
      </a:lvl4pPr>
      <a:lvl5pPr eaLnBrk="1" latinLnBrk="0" hangingPunct="1">
        <a:defRPr kumimoji="0" lang="fr-FR">
          <a:solidFill>
            <a:schemeClr val="tx2"/>
          </a:solidFill>
        </a:defRPr>
      </a:lvl5pPr>
      <a:lvl6pPr eaLnBrk="1" latinLnBrk="0" hangingPunct="1">
        <a:defRPr kumimoji="0" lang="fr-FR">
          <a:solidFill>
            <a:schemeClr val="tx2"/>
          </a:solidFill>
        </a:defRPr>
      </a:lvl6pPr>
      <a:lvl7pPr eaLnBrk="1" latinLnBrk="0" hangingPunct="1">
        <a:defRPr kumimoji="0" lang="fr-FR">
          <a:solidFill>
            <a:schemeClr val="tx2"/>
          </a:solidFill>
        </a:defRPr>
      </a:lvl7pPr>
      <a:lvl8pPr eaLnBrk="1" latinLnBrk="0" hangingPunct="1">
        <a:defRPr kumimoji="0" lang="fr-FR">
          <a:solidFill>
            <a:schemeClr val="tx2"/>
          </a:solidFill>
        </a:defRPr>
      </a:lvl8pPr>
      <a:lvl9pPr eaLnBrk="1" latinLnBrk="0" hangingPunct="1">
        <a:defRPr kumimoji="0" lang="fr-FR">
          <a:solidFill>
            <a:schemeClr val="tx2"/>
          </a:solidFill>
        </a:defRPr>
      </a:lvl9pPr>
      <a:extLst/>
    </p:titleStyle>
    <p:bodyStyle>
      <a:lvl1pPr marL="342900" indent="-342900" algn="l" rtl="0" eaLnBrk="1" latinLnBrk="0" hangingPunct="1">
        <a:spcBef>
          <a:spcPct val="20000"/>
        </a:spcBef>
        <a:buChar char="•"/>
        <a:defRPr kumimoji="0" lang="fr-FR" sz="2000">
          <a:solidFill>
            <a:schemeClr val="tx1"/>
          </a:solidFill>
          <a:latin typeface="+mn-lt"/>
          <a:ea typeface="+mn-ea"/>
          <a:cs typeface="+mn-cs"/>
        </a:defRPr>
      </a:lvl1pPr>
      <a:lvl2pPr marL="742950" indent="-285750" algn="l" rtl="0" eaLnBrk="1" latinLnBrk="0" hangingPunct="1">
        <a:spcBef>
          <a:spcPct val="20000"/>
        </a:spcBef>
        <a:buChar char="–"/>
        <a:defRPr kumimoji="0" lang="fr-FR" sz="2000">
          <a:solidFill>
            <a:schemeClr val="tx1"/>
          </a:solidFill>
          <a:latin typeface="+mn-lt"/>
          <a:ea typeface="+mn-ea"/>
          <a:cs typeface="+mn-cs"/>
        </a:defRPr>
      </a:lvl2pPr>
      <a:lvl3pPr marL="1143000" indent="-228600" algn="l" rtl="0" eaLnBrk="1" latinLnBrk="0" hangingPunct="1">
        <a:spcBef>
          <a:spcPct val="20000"/>
        </a:spcBef>
        <a:buChar char="•"/>
        <a:defRPr kumimoji="0" lang="fr-FR" sz="2000">
          <a:solidFill>
            <a:schemeClr val="tx1"/>
          </a:solidFill>
          <a:latin typeface="+mn-lt"/>
          <a:ea typeface="+mn-ea"/>
          <a:cs typeface="+mn-cs"/>
        </a:defRPr>
      </a:lvl3pPr>
      <a:lvl4pPr marL="1600200" indent="-228600" algn="l" rtl="0" eaLnBrk="1" latinLnBrk="0" hangingPunct="1">
        <a:spcBef>
          <a:spcPct val="20000"/>
        </a:spcBef>
        <a:buChar char="–"/>
        <a:defRPr kumimoji="0" lang="fr-FR" sz="2000">
          <a:solidFill>
            <a:schemeClr val="tx1"/>
          </a:solidFill>
          <a:latin typeface="+mn-lt"/>
          <a:ea typeface="+mn-ea"/>
          <a:cs typeface="+mn-cs"/>
        </a:defRPr>
      </a:lvl4pPr>
      <a:lvl5pPr marL="2057400" indent="-228600" algn="l" rtl="0" eaLnBrk="1" latinLnBrk="0" hangingPunct="1">
        <a:spcBef>
          <a:spcPct val="20000"/>
        </a:spcBef>
        <a:buChar char="»"/>
        <a:defRPr kumimoji="0" lang="fr-FR" sz="2000">
          <a:solidFill>
            <a:schemeClr val="tx1"/>
          </a:solidFill>
          <a:latin typeface="+mn-lt"/>
          <a:ea typeface="+mn-ea"/>
          <a:cs typeface="+mn-cs"/>
        </a:defRPr>
      </a:lvl5pPr>
      <a:lvl6pPr marL="2514600" indent="-228600" algn="l" rtl="0" eaLnBrk="1" latinLnBrk="0" hangingPunct="1">
        <a:spcBef>
          <a:spcPct val="20000"/>
        </a:spcBef>
        <a:buChar char="•"/>
        <a:defRPr kumimoji="0" lang="fr-FR" sz="2000">
          <a:solidFill>
            <a:schemeClr val="tx1"/>
          </a:solidFill>
          <a:latin typeface="+mn-lt"/>
          <a:ea typeface="+mn-ea"/>
          <a:cs typeface="+mn-cs"/>
        </a:defRPr>
      </a:lvl6pPr>
      <a:lvl7pPr marL="2971800" indent="-228600" algn="l" rtl="0" eaLnBrk="1" latinLnBrk="0" hangingPunct="1">
        <a:spcBef>
          <a:spcPct val="20000"/>
        </a:spcBef>
        <a:buChar char="•"/>
        <a:defRPr kumimoji="0" lang="fr-FR" sz="2000">
          <a:solidFill>
            <a:schemeClr val="tx1"/>
          </a:solidFill>
          <a:latin typeface="+mn-lt"/>
          <a:ea typeface="+mn-ea"/>
          <a:cs typeface="+mn-cs"/>
        </a:defRPr>
      </a:lvl7pPr>
      <a:lvl8pPr marL="3429000" indent="-228600" algn="l" rtl="0" eaLnBrk="1" latinLnBrk="0" hangingPunct="1">
        <a:spcBef>
          <a:spcPct val="20000"/>
        </a:spcBef>
        <a:buChar char="•"/>
        <a:defRPr kumimoji="0" lang="fr-FR" sz="2000">
          <a:solidFill>
            <a:schemeClr val="tx1"/>
          </a:solidFill>
          <a:latin typeface="+mn-lt"/>
          <a:ea typeface="+mn-ea"/>
          <a:cs typeface="+mn-cs"/>
        </a:defRPr>
      </a:lvl8pPr>
      <a:lvl9pPr marL="3886200" indent="-228600" algn="l" rtl="0" eaLnBrk="1" latinLnBrk="0" hangingPunct="1">
        <a:spcBef>
          <a:spcPct val="20000"/>
        </a:spcBef>
        <a:buChar char="•"/>
        <a:defRPr kumimoji="0" lang="fr-FR" sz="2000">
          <a:solidFill>
            <a:schemeClr val="tx1"/>
          </a:solidFill>
          <a:latin typeface="+mn-lt"/>
          <a:ea typeface="+mn-ea"/>
          <a:cs typeface="+mn-cs"/>
        </a:defRPr>
      </a:lvl9pPr>
      <a:extLst/>
    </p:bodyStyle>
    <p:otherStyle>
      <a:lvl1pPr marL="0" algn="l" rtl="0" eaLnBrk="1" latinLnBrk="0" hangingPunct="1">
        <a:defRPr kumimoji="0" lang="fr-FR">
          <a:solidFill>
            <a:schemeClr val="tx1"/>
          </a:solidFill>
          <a:latin typeface="+mn-lt"/>
          <a:ea typeface="+mn-ea"/>
          <a:cs typeface="+mn-cs"/>
        </a:defRPr>
      </a:lvl1pPr>
      <a:lvl2pPr marL="457200" algn="l" rtl="0" eaLnBrk="1" latinLnBrk="0" hangingPunct="1">
        <a:defRPr kumimoji="0" lang="fr-FR">
          <a:solidFill>
            <a:schemeClr val="tx1"/>
          </a:solidFill>
          <a:latin typeface="+mn-lt"/>
          <a:ea typeface="+mn-ea"/>
          <a:cs typeface="+mn-cs"/>
        </a:defRPr>
      </a:lvl2pPr>
      <a:lvl3pPr marL="914400" algn="l" rtl="0" eaLnBrk="1" latinLnBrk="0" hangingPunct="1">
        <a:defRPr kumimoji="0" lang="fr-FR">
          <a:solidFill>
            <a:schemeClr val="tx1"/>
          </a:solidFill>
          <a:latin typeface="+mn-lt"/>
          <a:ea typeface="+mn-ea"/>
          <a:cs typeface="+mn-cs"/>
        </a:defRPr>
      </a:lvl3pPr>
      <a:lvl4pPr marL="1371600" algn="l" rtl="0" eaLnBrk="1" latinLnBrk="0" hangingPunct="1">
        <a:defRPr kumimoji="0" lang="fr-FR">
          <a:solidFill>
            <a:schemeClr val="tx1"/>
          </a:solidFill>
          <a:latin typeface="+mn-lt"/>
          <a:ea typeface="+mn-ea"/>
          <a:cs typeface="+mn-cs"/>
        </a:defRPr>
      </a:lvl4pPr>
      <a:lvl5pPr marL="1828800" algn="l" rtl="0" eaLnBrk="1" latinLnBrk="0" hangingPunct="1">
        <a:defRPr kumimoji="0" lang="fr-FR">
          <a:solidFill>
            <a:schemeClr val="tx1"/>
          </a:solidFill>
          <a:latin typeface="+mn-lt"/>
          <a:ea typeface="+mn-ea"/>
          <a:cs typeface="+mn-cs"/>
        </a:defRPr>
      </a:lvl5pPr>
      <a:lvl6pPr marL="2286000" algn="l" rtl="0" eaLnBrk="1" latinLnBrk="0" hangingPunct="1">
        <a:defRPr kumimoji="0" lang="fr-FR">
          <a:solidFill>
            <a:schemeClr val="tx1"/>
          </a:solidFill>
          <a:latin typeface="+mn-lt"/>
          <a:ea typeface="+mn-ea"/>
          <a:cs typeface="+mn-cs"/>
        </a:defRPr>
      </a:lvl6pPr>
      <a:lvl7pPr marL="2743200" algn="l" rtl="0" eaLnBrk="1" latinLnBrk="0" hangingPunct="1">
        <a:defRPr kumimoji="0" lang="fr-FR">
          <a:solidFill>
            <a:schemeClr val="tx1"/>
          </a:solidFill>
          <a:latin typeface="+mn-lt"/>
          <a:ea typeface="+mn-ea"/>
          <a:cs typeface="+mn-cs"/>
        </a:defRPr>
      </a:lvl7pPr>
      <a:lvl8pPr marL="3200400" algn="l" rtl="0" eaLnBrk="1" latinLnBrk="0" hangingPunct="1">
        <a:defRPr kumimoji="0" lang="fr-FR">
          <a:solidFill>
            <a:schemeClr val="tx1"/>
          </a:solidFill>
          <a:latin typeface="+mn-lt"/>
          <a:ea typeface="+mn-ea"/>
          <a:cs typeface="+mn-cs"/>
        </a:defRPr>
      </a:lvl8pPr>
      <a:lvl9pPr marL="3657600" algn="l" rtl="0" eaLnBrk="1" latinLnBrk="0" hangingPunct="1">
        <a:defRPr kumimoji="0" lang="fr-F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4"/>
          <p:cNvSpPr>
            <a:spLocks noGrp="1"/>
          </p:cNvSpPr>
          <p:nvPr>
            <p:ph type="ctrTitle"/>
          </p:nvPr>
        </p:nvSpPr>
        <p:spPr/>
        <p:txBody>
          <a:bodyPr/>
          <a:lstStyle>
            <a:extLst/>
          </a:lstStyle>
          <a:p>
            <a:r>
              <a:rPr lang="fr-FR" dirty="0" smtClean="0"/>
              <a:t>Conseil Municipal</a:t>
            </a:r>
            <a:br>
              <a:rPr lang="fr-FR" dirty="0" smtClean="0"/>
            </a:br>
            <a:r>
              <a:rPr lang="fr-FR" dirty="0" smtClean="0"/>
              <a:t>AUDRESSELLES</a:t>
            </a:r>
            <a:endParaRPr lang="fr-FR" dirty="0"/>
          </a:p>
        </p:txBody>
      </p:sp>
      <p:sp>
        <p:nvSpPr>
          <p:cNvPr id="18" name="Rectangle 25"/>
          <p:cNvSpPr>
            <a:spLocks noGrp="1"/>
          </p:cNvSpPr>
          <p:nvPr>
            <p:ph type="subTitle" idx="1"/>
          </p:nvPr>
        </p:nvSpPr>
        <p:spPr>
          <a:xfrm>
            <a:off x="2699792" y="4941168"/>
            <a:ext cx="5506014" cy="576064"/>
          </a:xfrm>
        </p:spPr>
        <p:txBody>
          <a:bodyPr>
            <a:noAutofit/>
          </a:bodyPr>
          <a:lstStyle>
            <a:extLst/>
          </a:lstStyle>
          <a:p>
            <a:pPr lvl="1" algn="l">
              <a:buFont typeface="Arial" pitchFamily="34" charset="0"/>
              <a:buChar char="•"/>
            </a:pPr>
            <a:r>
              <a:rPr lang="fr-FR" sz="1200" dirty="0" smtClean="0"/>
              <a:t>Création de postes saisonniers d’agents d’entretien</a:t>
            </a:r>
          </a:p>
          <a:p>
            <a:pPr lvl="1" algn="l">
              <a:buFont typeface="Arial" pitchFamily="34" charset="0"/>
              <a:buChar char="•"/>
            </a:pPr>
            <a:r>
              <a:rPr lang="fr-FR" sz="1200" dirty="0" smtClean="0"/>
              <a:t>Avenant des contrats de l’accueil du camping – astreintes nocturnes</a:t>
            </a:r>
          </a:p>
          <a:p>
            <a:pPr lvl="1" algn="l">
              <a:buFont typeface="Arial" pitchFamily="34" charset="0"/>
              <a:buChar char="•"/>
            </a:pPr>
            <a:r>
              <a:rPr lang="fr-FR" sz="1200" dirty="0" smtClean="0"/>
              <a:t>Questions diverses / </a:t>
            </a:r>
          </a:p>
          <a:p>
            <a:pPr lvl="1" algn="l">
              <a:buFont typeface="Arial" pitchFamily="34" charset="0"/>
              <a:buChar char="•"/>
            </a:pPr>
            <a:r>
              <a:rPr lang="fr-FR" sz="1200" dirty="0"/>
              <a:t>é</a:t>
            </a:r>
            <a:r>
              <a:rPr lang="fr-FR" sz="1200" dirty="0" smtClean="0"/>
              <a:t>changes d’informations et mise à jour du calendrier des commissions.</a:t>
            </a:r>
            <a:endParaRPr lang="fr-FR" sz="1200" dirty="0"/>
          </a:p>
        </p:txBody>
      </p:sp>
      <p:sp>
        <p:nvSpPr>
          <p:cNvPr id="8" name="Rectangle 24"/>
          <p:cNvSpPr txBox="1">
            <a:spLocks/>
          </p:cNvSpPr>
          <p:nvPr/>
        </p:nvSpPr>
        <p:spPr>
          <a:xfrm>
            <a:off x="971600" y="2348880"/>
            <a:ext cx="6509239" cy="3886200"/>
          </a:xfrm>
          <a:prstGeom prst="rect">
            <a:avLst/>
          </a:prstGeom>
          <a:scene3d>
            <a:camera prst="orthographicFront"/>
            <a:lightRig rig="threePt" dir="t"/>
          </a:scene3d>
          <a:sp3d/>
        </p:spPr>
        <p:txBody>
          <a:bodyPr vert="horz" anchor="ctr">
            <a:normAutofit/>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0" cap="none" spc="0" normalizeH="0" baseline="0" noProof="0" dirty="0" smtClean="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rPr>
              <a:t>Lundi 22 Juin 2020 18H30</a:t>
            </a:r>
            <a:endParaRPr kumimoji="0" lang="fr-FR" sz="4000" b="1" i="0" u="none" strike="noStrike" kern="0" cap="none" spc="0" normalizeH="0" baseline="0" noProof="0" dirty="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endParaRPr>
          </a:p>
        </p:txBody>
      </p:sp>
      <p:sp>
        <p:nvSpPr>
          <p:cNvPr id="9" name="Rectangle 25"/>
          <p:cNvSpPr txBox="1">
            <a:spLocks/>
          </p:cNvSpPr>
          <p:nvPr/>
        </p:nvSpPr>
        <p:spPr>
          <a:xfrm>
            <a:off x="755576" y="4869160"/>
            <a:ext cx="5506014" cy="576064"/>
          </a:xfrm>
          <a:prstGeom prst="rect">
            <a:avLst/>
          </a:prstGeom>
        </p:spPr>
        <p:txBody>
          <a:bodyPr vert="horz">
            <a:noAutofit/>
          </a:bodyPr>
          <a:lstStyle>
            <a:extLst/>
          </a:lstStyle>
          <a:p>
            <a:pPr marL="457200" marR="0" lvl="1" indent="0" algn="l" defTabSz="914400" rtl="0" eaLnBrk="1" fontAlgn="auto" latinLnBrk="0" hangingPunct="1">
              <a:lnSpc>
                <a:spcPct val="100000"/>
              </a:lnSpc>
              <a:spcBef>
                <a:spcPct val="20000"/>
              </a:spcBef>
              <a:spcAft>
                <a:spcPts val="0"/>
              </a:spcAft>
              <a:buClrTx/>
              <a:buSzTx/>
              <a:buFontTx/>
              <a:buNone/>
              <a:tabLst/>
              <a:defRPr/>
            </a:pPr>
            <a:r>
              <a:rPr kumimoji="0" lang="fr-FR" sz="2000" b="0" i="0" u="none" strike="noStrike" kern="0" cap="none" spc="0" normalizeH="0" baseline="0" noProof="0" dirty="0" smtClean="0">
                <a:ln>
                  <a:noFill/>
                </a:ln>
                <a:solidFill>
                  <a:schemeClr val="tx1"/>
                </a:solidFill>
                <a:effectLst/>
                <a:uLnTx/>
                <a:uFillTx/>
                <a:latin typeface="+mn-lt"/>
                <a:ea typeface="+mn-ea"/>
                <a:cs typeface="+mn-cs"/>
              </a:rPr>
              <a:t>Ordre du</a:t>
            </a:r>
            <a:r>
              <a:rPr kumimoji="0" lang="fr-FR" sz="2000" b="0" i="0" u="none" strike="noStrike" kern="0" cap="none" spc="0" normalizeH="0" noProof="0" dirty="0" smtClean="0">
                <a:ln>
                  <a:noFill/>
                </a:ln>
                <a:solidFill>
                  <a:schemeClr val="tx1"/>
                </a:solidFill>
                <a:effectLst/>
                <a:uLnTx/>
                <a:uFillTx/>
                <a:latin typeface="+mn-lt"/>
                <a:ea typeface="+mn-ea"/>
                <a:cs typeface="+mn-cs"/>
              </a:rPr>
              <a:t> jour : </a:t>
            </a:r>
            <a:endParaRPr kumimoji="0" lang="fr-FR" sz="2000" b="0" i="0" u="none" strike="noStrike" kern="0" cap="none" spc="0" normalizeH="0" baseline="0" noProof="0" dirty="0">
              <a:ln>
                <a:noFill/>
              </a:ln>
              <a:solidFill>
                <a:schemeClr val="tx1"/>
              </a:solidFill>
              <a:effectLst/>
              <a:uLnTx/>
              <a:uFillTx/>
              <a:latin typeface="+mn-lt"/>
              <a:ea typeface="+mn-ea"/>
              <a:cs typeface="+mn-cs"/>
            </a:endParaRPr>
          </a:p>
        </p:txBody>
      </p:sp>
      <p:pic>
        <p:nvPicPr>
          <p:cNvPr id="2050" name="Picture 2" descr="C:\Users\u003798.ARMONY\Dropbox\Mairie\SITE AUDRESSELLES\images\545px-Blason_ville_fr_Audresselles_(Pas-de-Calais).svg.png"/>
          <p:cNvPicPr>
            <a:picLocks noChangeAspect="1" noChangeArrowheads="1"/>
          </p:cNvPicPr>
          <p:nvPr/>
        </p:nvPicPr>
        <p:blipFill>
          <a:blip r:embed="rId3" cstate="print"/>
          <a:srcRect/>
          <a:stretch>
            <a:fillRect/>
          </a:stretch>
        </p:blipFill>
        <p:spPr bwMode="auto">
          <a:xfrm>
            <a:off x="323528" y="188640"/>
            <a:ext cx="1483639" cy="163336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fr-FR" sz="2800"/>
          </a:p>
        </p:txBody>
      </p:sp>
      <p:sp>
        <p:nvSpPr>
          <p:cNvPr id="28" name="Rectangle 6"/>
          <p:cNvSpPr>
            <a:spLocks noGrp="1"/>
          </p:cNvSpPr>
          <p:nvPr>
            <p:ph type="title"/>
          </p:nvPr>
        </p:nvSpPr>
        <p:spPr>
          <a:xfrm>
            <a:off x="914400" y="457200"/>
            <a:ext cx="7696200" cy="595536"/>
          </a:xfrm>
        </p:spPr>
        <p:txBody>
          <a:bodyPr>
            <a:normAutofit fontScale="90000"/>
          </a:bodyPr>
          <a:lstStyle>
            <a:extLst/>
          </a:lstStyle>
          <a:p>
            <a:r>
              <a:rPr lang="fr-FR" dirty="0">
                <a:solidFill>
                  <a:srgbClr val="FFFFFF"/>
                </a:solidFill>
              </a:rPr>
              <a:t>Création de postes saisonniers d’agents </a:t>
            </a:r>
            <a:r>
              <a:rPr lang="fr-FR" dirty="0" smtClean="0">
                <a:solidFill>
                  <a:srgbClr val="FFFFFF"/>
                </a:solidFill>
              </a:rPr>
              <a:t>d’entretien: </a:t>
            </a:r>
          </a:p>
        </p:txBody>
      </p:sp>
      <p:sp>
        <p:nvSpPr>
          <p:cNvPr id="17" name="Rectangle 8"/>
          <p:cNvSpPr>
            <a:spLocks noGrp="1"/>
          </p:cNvSpPr>
          <p:nvPr>
            <p:ph idx="1"/>
          </p:nvPr>
        </p:nvSpPr>
        <p:spPr>
          <a:xfrm>
            <a:off x="323528" y="1628800"/>
            <a:ext cx="8496944" cy="4221163"/>
          </a:xfrm>
        </p:spPr>
        <p:txBody>
          <a:bodyPr>
            <a:noAutofit/>
          </a:bodyPr>
          <a:lstStyle>
            <a:extLst/>
          </a:lstStyle>
          <a:p>
            <a:pPr>
              <a:buNone/>
            </a:pPr>
            <a:r>
              <a:rPr lang="fr-FR" sz="1800" b="1" dirty="0" smtClean="0">
                <a:solidFill>
                  <a:srgbClr val="FFFF00"/>
                </a:solidFill>
              </a:rPr>
              <a:t>Création de 5 contrats de travail : </a:t>
            </a:r>
            <a:endParaRPr lang="fr-FR" sz="1800" dirty="0" smtClean="0">
              <a:solidFill>
                <a:srgbClr val="FFFF00"/>
              </a:solidFill>
            </a:endParaRPr>
          </a:p>
          <a:p>
            <a:pPr>
              <a:buNone/>
            </a:pPr>
            <a:endParaRPr lang="fr-FR" sz="1400" b="1" dirty="0" smtClean="0">
              <a:solidFill>
                <a:srgbClr val="FFFF00"/>
              </a:solidFill>
            </a:endParaRPr>
          </a:p>
          <a:p>
            <a:pPr>
              <a:buNone/>
            </a:pPr>
            <a:r>
              <a:rPr lang="fr-FR" sz="1400" b="1" dirty="0" smtClean="0">
                <a:solidFill>
                  <a:srgbClr val="FFFF00"/>
                </a:solidFill>
              </a:rPr>
              <a:t>1 agent d’entretien polyvalent  à plein temps au camping .</a:t>
            </a:r>
          </a:p>
          <a:p>
            <a:pPr>
              <a:buNone/>
            </a:pPr>
            <a:r>
              <a:rPr lang="fr-FR" sz="1400" dirty="0" smtClean="0">
                <a:solidFill>
                  <a:srgbClr val="FFFF00"/>
                </a:solidFill>
              </a:rPr>
              <a:t>35h/</a:t>
            </a:r>
            <a:r>
              <a:rPr lang="fr-FR" sz="1400" dirty="0" err="1" smtClean="0">
                <a:solidFill>
                  <a:srgbClr val="FFFF00"/>
                </a:solidFill>
              </a:rPr>
              <a:t>sem</a:t>
            </a:r>
            <a:r>
              <a:rPr lang="fr-FR" sz="1400" dirty="0" smtClean="0">
                <a:solidFill>
                  <a:srgbClr val="FFFF00"/>
                </a:solidFill>
              </a:rPr>
              <a:t> </a:t>
            </a:r>
            <a:r>
              <a:rPr lang="fr-FR" sz="1400" dirty="0">
                <a:solidFill>
                  <a:srgbClr val="FFFF00"/>
                </a:solidFill>
              </a:rPr>
              <a:t>- 6 </a:t>
            </a:r>
            <a:r>
              <a:rPr lang="fr-FR" sz="1400" dirty="0" smtClean="0">
                <a:solidFill>
                  <a:srgbClr val="FFFF00"/>
                </a:solidFill>
              </a:rPr>
              <a:t>jours/7- (samedi </a:t>
            </a:r>
            <a:r>
              <a:rPr lang="fr-FR" sz="1400" dirty="0">
                <a:solidFill>
                  <a:srgbClr val="FFFF00"/>
                </a:solidFill>
              </a:rPr>
              <a:t>inclus) </a:t>
            </a:r>
            <a:r>
              <a:rPr lang="fr-FR" sz="1400" dirty="0" smtClean="0">
                <a:solidFill>
                  <a:srgbClr val="FFFF00"/>
                </a:solidFill>
              </a:rPr>
              <a:t>du 29 </a:t>
            </a:r>
            <a:r>
              <a:rPr lang="fr-FR" sz="1400" dirty="0">
                <a:solidFill>
                  <a:srgbClr val="FFFF00"/>
                </a:solidFill>
              </a:rPr>
              <a:t>juin au </a:t>
            </a:r>
            <a:r>
              <a:rPr lang="fr-FR" sz="1400" dirty="0" smtClean="0">
                <a:solidFill>
                  <a:srgbClr val="FFFF00"/>
                </a:solidFill>
              </a:rPr>
              <a:t>15 novembre..</a:t>
            </a:r>
          </a:p>
          <a:p>
            <a:pPr>
              <a:buNone/>
            </a:pPr>
            <a:endParaRPr lang="fr-FR" sz="1400" dirty="0" smtClean="0">
              <a:solidFill>
                <a:srgbClr val="FFFF00"/>
              </a:solidFill>
            </a:endParaRPr>
          </a:p>
          <a:p>
            <a:pPr>
              <a:buNone/>
            </a:pPr>
            <a:r>
              <a:rPr lang="fr-FR" sz="1400" b="1" dirty="0" smtClean="0">
                <a:solidFill>
                  <a:srgbClr val="FFFF00"/>
                </a:solidFill>
              </a:rPr>
              <a:t>1 agent </a:t>
            </a:r>
            <a:r>
              <a:rPr lang="fr-FR" sz="1400" b="1" dirty="0">
                <a:solidFill>
                  <a:srgbClr val="FFFF00"/>
                </a:solidFill>
              </a:rPr>
              <a:t>d’entretien </a:t>
            </a:r>
            <a:r>
              <a:rPr lang="fr-FR" sz="1400" b="1" dirty="0" smtClean="0">
                <a:solidFill>
                  <a:srgbClr val="FFFF00"/>
                </a:solidFill>
              </a:rPr>
              <a:t>à temps partagé Commune et Camping,</a:t>
            </a:r>
          </a:p>
          <a:p>
            <a:pPr>
              <a:buNone/>
            </a:pPr>
            <a:r>
              <a:rPr lang="fr-FR" sz="1400" dirty="0" smtClean="0">
                <a:solidFill>
                  <a:srgbClr val="FFFF00"/>
                </a:solidFill>
              </a:rPr>
              <a:t>30h/</a:t>
            </a:r>
            <a:r>
              <a:rPr lang="fr-FR" sz="1400" dirty="0" err="1" smtClean="0">
                <a:solidFill>
                  <a:srgbClr val="FFFF00"/>
                </a:solidFill>
              </a:rPr>
              <a:t>sem</a:t>
            </a:r>
            <a:r>
              <a:rPr lang="fr-FR" sz="1400" dirty="0" smtClean="0">
                <a:solidFill>
                  <a:srgbClr val="FFFF00"/>
                </a:solidFill>
              </a:rPr>
              <a:t> </a:t>
            </a:r>
            <a:r>
              <a:rPr lang="fr-FR" sz="1400" dirty="0">
                <a:solidFill>
                  <a:srgbClr val="FFFF00"/>
                </a:solidFill>
              </a:rPr>
              <a:t>du 29 juin au 30 </a:t>
            </a:r>
            <a:r>
              <a:rPr lang="fr-FR" sz="1400" dirty="0" smtClean="0">
                <a:solidFill>
                  <a:srgbClr val="FFFF00"/>
                </a:solidFill>
              </a:rPr>
              <a:t>sept.</a:t>
            </a:r>
          </a:p>
          <a:p>
            <a:pPr>
              <a:buNone/>
            </a:pPr>
            <a:endParaRPr lang="fr-FR" sz="1400" b="1" dirty="0" smtClean="0">
              <a:solidFill>
                <a:srgbClr val="FFFF00"/>
              </a:solidFill>
            </a:endParaRPr>
          </a:p>
          <a:p>
            <a:pPr>
              <a:buNone/>
            </a:pPr>
            <a:r>
              <a:rPr lang="fr-FR" sz="1400" b="1" dirty="0" smtClean="0">
                <a:solidFill>
                  <a:srgbClr val="FFFF00"/>
                </a:solidFill>
              </a:rPr>
              <a:t>1 </a:t>
            </a:r>
            <a:r>
              <a:rPr lang="fr-FR" sz="1400" b="1" dirty="0">
                <a:solidFill>
                  <a:srgbClr val="FFFF00"/>
                </a:solidFill>
              </a:rPr>
              <a:t>agent d’entretien </a:t>
            </a:r>
            <a:r>
              <a:rPr lang="fr-FR" sz="1400" b="1" dirty="0" smtClean="0">
                <a:solidFill>
                  <a:srgbClr val="FFFF00"/>
                </a:solidFill>
              </a:rPr>
              <a:t>à temps partagé </a:t>
            </a:r>
            <a:r>
              <a:rPr lang="fr-FR" sz="1400" b="1" dirty="0">
                <a:solidFill>
                  <a:srgbClr val="FFFF00"/>
                </a:solidFill>
              </a:rPr>
              <a:t>Commune et Camping </a:t>
            </a:r>
            <a:r>
              <a:rPr lang="fr-FR" sz="1400" b="1" dirty="0" smtClean="0">
                <a:solidFill>
                  <a:srgbClr val="FFFF00"/>
                </a:solidFill>
              </a:rPr>
              <a:t>,</a:t>
            </a:r>
          </a:p>
          <a:p>
            <a:pPr>
              <a:buNone/>
            </a:pPr>
            <a:r>
              <a:rPr lang="fr-FR" sz="1400" dirty="0" smtClean="0">
                <a:solidFill>
                  <a:srgbClr val="FFFF00"/>
                </a:solidFill>
              </a:rPr>
              <a:t>  15h/</a:t>
            </a:r>
            <a:r>
              <a:rPr lang="fr-FR" sz="1400" dirty="0" err="1" smtClean="0">
                <a:solidFill>
                  <a:srgbClr val="FFFF00"/>
                </a:solidFill>
              </a:rPr>
              <a:t>sem</a:t>
            </a:r>
            <a:r>
              <a:rPr lang="fr-FR" sz="1400" dirty="0" smtClean="0">
                <a:solidFill>
                  <a:srgbClr val="FFFF00"/>
                </a:solidFill>
              </a:rPr>
              <a:t>, </a:t>
            </a:r>
            <a:r>
              <a:rPr lang="fr-FR" sz="1400" dirty="0">
                <a:solidFill>
                  <a:srgbClr val="FFFF00"/>
                </a:solidFill>
              </a:rPr>
              <a:t>du 29 juin au 15 </a:t>
            </a:r>
            <a:r>
              <a:rPr lang="fr-FR" sz="1400" dirty="0" smtClean="0">
                <a:solidFill>
                  <a:srgbClr val="FFFF00"/>
                </a:solidFill>
              </a:rPr>
              <a:t>sept.</a:t>
            </a:r>
          </a:p>
          <a:p>
            <a:pPr>
              <a:buNone/>
            </a:pPr>
            <a:endParaRPr lang="fr-FR" sz="1400" b="1" dirty="0" smtClean="0">
              <a:solidFill>
                <a:srgbClr val="FFFF00"/>
              </a:solidFill>
            </a:endParaRPr>
          </a:p>
          <a:p>
            <a:pPr>
              <a:buNone/>
            </a:pPr>
            <a:endParaRPr lang="fr-FR" sz="1400" b="1" dirty="0" smtClean="0">
              <a:solidFill>
                <a:srgbClr val="FFFF00"/>
              </a:solidFill>
            </a:endParaRPr>
          </a:p>
          <a:p>
            <a:pPr>
              <a:buNone/>
            </a:pPr>
            <a:r>
              <a:rPr lang="fr-FR" sz="1400" b="1" dirty="0" smtClean="0">
                <a:solidFill>
                  <a:srgbClr val="FFFF00"/>
                </a:solidFill>
              </a:rPr>
              <a:t>1  </a:t>
            </a:r>
            <a:r>
              <a:rPr lang="fr-FR" sz="1400" b="1" dirty="0">
                <a:solidFill>
                  <a:srgbClr val="FFFF00"/>
                </a:solidFill>
              </a:rPr>
              <a:t>agent d’entretien </a:t>
            </a:r>
            <a:r>
              <a:rPr lang="fr-FR" sz="1400" b="1" dirty="0" smtClean="0">
                <a:solidFill>
                  <a:srgbClr val="FFFF00"/>
                </a:solidFill>
              </a:rPr>
              <a:t>de la commune </a:t>
            </a:r>
          </a:p>
          <a:p>
            <a:pPr>
              <a:buNone/>
            </a:pPr>
            <a:r>
              <a:rPr lang="fr-FR" sz="1400" dirty="0" smtClean="0">
                <a:solidFill>
                  <a:srgbClr val="FFFF00"/>
                </a:solidFill>
              </a:rPr>
              <a:t>10h/</a:t>
            </a:r>
            <a:r>
              <a:rPr lang="fr-FR" sz="1400" dirty="0" err="1" smtClean="0">
                <a:solidFill>
                  <a:srgbClr val="FFFF00"/>
                </a:solidFill>
              </a:rPr>
              <a:t>sem</a:t>
            </a:r>
            <a:r>
              <a:rPr lang="fr-FR" sz="1400" dirty="0" smtClean="0">
                <a:solidFill>
                  <a:srgbClr val="FFFF00"/>
                </a:solidFill>
              </a:rPr>
              <a:t> du 1</a:t>
            </a:r>
            <a:r>
              <a:rPr lang="fr-FR" sz="1400" baseline="30000" dirty="0" smtClean="0">
                <a:solidFill>
                  <a:srgbClr val="FFFF00"/>
                </a:solidFill>
              </a:rPr>
              <a:t>er</a:t>
            </a:r>
            <a:r>
              <a:rPr lang="fr-FR" sz="1400" dirty="0" smtClean="0">
                <a:solidFill>
                  <a:srgbClr val="FFFF00"/>
                </a:solidFill>
              </a:rPr>
              <a:t> juillet</a:t>
            </a:r>
            <a:r>
              <a:rPr lang="fr-FR" sz="1400" dirty="0">
                <a:solidFill>
                  <a:srgbClr val="FFFF00"/>
                </a:solidFill>
              </a:rPr>
              <a:t> </a:t>
            </a:r>
            <a:r>
              <a:rPr lang="fr-FR" sz="1400" dirty="0" smtClean="0">
                <a:solidFill>
                  <a:srgbClr val="FFFF00"/>
                </a:solidFill>
              </a:rPr>
              <a:t>au 31 Juillet</a:t>
            </a:r>
          </a:p>
          <a:p>
            <a:pPr>
              <a:buNone/>
            </a:pPr>
            <a:endParaRPr lang="fr-FR" sz="1400" b="1" dirty="0" smtClean="0">
              <a:solidFill>
                <a:srgbClr val="FFFF00"/>
              </a:solidFill>
            </a:endParaRPr>
          </a:p>
          <a:p>
            <a:pPr>
              <a:buNone/>
            </a:pPr>
            <a:r>
              <a:rPr lang="fr-FR" sz="1400" b="1" dirty="0" smtClean="0">
                <a:solidFill>
                  <a:srgbClr val="FFFF00"/>
                </a:solidFill>
              </a:rPr>
              <a:t>1  </a:t>
            </a:r>
            <a:r>
              <a:rPr lang="fr-FR" sz="1400" b="1" dirty="0">
                <a:solidFill>
                  <a:srgbClr val="FFFF00"/>
                </a:solidFill>
              </a:rPr>
              <a:t>agent d’entretien de la </a:t>
            </a:r>
            <a:r>
              <a:rPr lang="fr-FR" sz="1400" b="1" dirty="0" smtClean="0">
                <a:solidFill>
                  <a:srgbClr val="FFFF00"/>
                </a:solidFill>
              </a:rPr>
              <a:t>commune</a:t>
            </a:r>
            <a:endParaRPr lang="fr-FR" sz="1400" b="1" dirty="0">
              <a:solidFill>
                <a:srgbClr val="FFFF00"/>
              </a:solidFill>
            </a:endParaRPr>
          </a:p>
          <a:p>
            <a:pPr>
              <a:buNone/>
            </a:pPr>
            <a:r>
              <a:rPr lang="fr-FR" sz="1400" b="1" dirty="0" smtClean="0">
                <a:solidFill>
                  <a:srgbClr val="FFFF00"/>
                </a:solidFill>
              </a:rPr>
              <a:t>10h/</a:t>
            </a:r>
            <a:r>
              <a:rPr lang="fr-FR" sz="1400" b="1" dirty="0" err="1" smtClean="0">
                <a:solidFill>
                  <a:srgbClr val="FFFF00"/>
                </a:solidFill>
              </a:rPr>
              <a:t>sem</a:t>
            </a:r>
            <a:r>
              <a:rPr lang="fr-FR" sz="1400" b="1" dirty="0" smtClean="0">
                <a:solidFill>
                  <a:srgbClr val="FFFF00"/>
                </a:solidFill>
              </a:rPr>
              <a:t> </a:t>
            </a:r>
            <a:r>
              <a:rPr lang="fr-FR" sz="1400" dirty="0">
                <a:solidFill>
                  <a:srgbClr val="FFFF00"/>
                </a:solidFill>
              </a:rPr>
              <a:t>du 1</a:t>
            </a:r>
            <a:r>
              <a:rPr lang="fr-FR" sz="1400" baseline="30000" dirty="0">
                <a:solidFill>
                  <a:srgbClr val="FFFF00"/>
                </a:solidFill>
              </a:rPr>
              <a:t>er</a:t>
            </a:r>
            <a:r>
              <a:rPr lang="fr-FR" sz="1400" dirty="0">
                <a:solidFill>
                  <a:srgbClr val="FFFF00"/>
                </a:solidFill>
              </a:rPr>
              <a:t> </a:t>
            </a:r>
            <a:r>
              <a:rPr lang="fr-FR" sz="1400" dirty="0" smtClean="0">
                <a:solidFill>
                  <a:srgbClr val="FFFF00"/>
                </a:solidFill>
              </a:rPr>
              <a:t>Août au </a:t>
            </a:r>
            <a:r>
              <a:rPr lang="fr-FR" sz="1400" dirty="0">
                <a:solidFill>
                  <a:srgbClr val="FFFF00"/>
                </a:solidFill>
              </a:rPr>
              <a:t>31 </a:t>
            </a:r>
            <a:r>
              <a:rPr lang="fr-FR" sz="1400" dirty="0" smtClean="0">
                <a:solidFill>
                  <a:srgbClr val="FFFF00"/>
                </a:solidFill>
              </a:rPr>
              <a:t>Août.</a:t>
            </a:r>
            <a:endParaRPr lang="fr-FR" sz="1400" b="1" dirty="0" smtClean="0">
              <a:solidFill>
                <a:srgbClr val="FFFF00"/>
              </a:solidFill>
            </a:endParaRPr>
          </a:p>
        </p:txBody>
      </p:sp>
      <p:sp>
        <p:nvSpPr>
          <p:cNvPr id="5" name="Rectangle 6"/>
          <p:cNvSpPr txBox="1">
            <a:spLocks/>
          </p:cNvSpPr>
          <p:nvPr/>
        </p:nvSpPr>
        <p:spPr>
          <a:xfrm>
            <a:off x="323528" y="980728"/>
            <a:ext cx="8280920" cy="595536"/>
          </a:xfrm>
          <a:prstGeom prst="rect">
            <a:avLst/>
          </a:prstGeom>
        </p:spPr>
        <p:txBody>
          <a:bodyPr vert="horz" rtlCol="0" anchor="b">
            <a:normAutofit fontScale="67500" lnSpcReduction="20000"/>
          </a:bodyPr>
          <a:lstStyle>
            <a:extLst/>
          </a:lstStyle>
          <a:p>
            <a:pPr lvl="0">
              <a:spcBef>
                <a:spcPct val="0"/>
              </a:spcBef>
            </a:pPr>
            <a:r>
              <a:rPr kumimoji="0" lang="fr-FR" sz="3600" b="0" i="0" u="none" strike="noStrike" kern="0" cap="none" spc="0" normalizeH="0" baseline="0" noProof="0" dirty="0" smtClean="0">
                <a:ln>
                  <a:noFill/>
                </a:ln>
                <a:solidFill>
                  <a:srgbClr val="FFFFFF"/>
                </a:solidFill>
                <a:effectLst/>
                <a:uLnTx/>
                <a:uFillTx/>
                <a:latin typeface="+mj-lt"/>
                <a:ea typeface="+mj-ea"/>
                <a:cs typeface="+mj-cs"/>
              </a:rPr>
              <a:t>Proposition soumise</a:t>
            </a:r>
            <a:r>
              <a:rPr kumimoji="0" lang="fr-FR" sz="3600" b="0" i="0" u="none" strike="noStrike" kern="0" cap="none" spc="0" normalizeH="0" noProof="0" dirty="0" smtClean="0">
                <a:ln>
                  <a:noFill/>
                </a:ln>
                <a:solidFill>
                  <a:srgbClr val="FFFFFF"/>
                </a:solidFill>
                <a:effectLst/>
                <a:uLnTx/>
                <a:uFillTx/>
                <a:latin typeface="+mj-lt"/>
                <a:ea typeface="+mj-ea"/>
                <a:cs typeface="+mj-cs"/>
              </a:rPr>
              <a:t> au conseil par la commission C1</a:t>
            </a:r>
            <a:r>
              <a:rPr lang="fr-FR" sz="3600" kern="0" dirty="0" smtClean="0">
                <a:solidFill>
                  <a:srgbClr val="FFFFFF"/>
                </a:solidFill>
              </a:rPr>
              <a:t>.</a:t>
            </a:r>
            <a:r>
              <a:rPr kumimoji="0" lang="fr-FR" sz="3600" b="0" i="0" u="none" strike="noStrike" kern="0" cap="none" spc="0" normalizeH="0" noProof="0" dirty="0" smtClean="0">
                <a:ln>
                  <a:noFill/>
                </a:ln>
                <a:solidFill>
                  <a:srgbClr val="FFFFFF"/>
                </a:solidFill>
                <a:effectLst/>
                <a:uLnTx/>
                <a:uFillTx/>
                <a:latin typeface="+mj-lt"/>
                <a:ea typeface="+mj-ea"/>
                <a:cs typeface="+mj-cs"/>
              </a:rPr>
              <a:t> </a:t>
            </a:r>
            <a:endParaRPr kumimoji="0" lang="fr-FR" sz="3600" b="0" i="0" u="none" strike="noStrike" kern="0" cap="none" spc="0" normalizeH="0" baseline="0" noProof="0" dirty="0" smtClean="0">
              <a:ln>
                <a:noFill/>
              </a:ln>
              <a:solidFill>
                <a:srgbClr val="FFFFFF"/>
              </a:solidFill>
              <a:effectLst/>
              <a:uLnTx/>
              <a:uFillTx/>
              <a:latin typeface="+mj-lt"/>
              <a:ea typeface="+mj-ea"/>
              <a:cs typeface="+mj-cs"/>
            </a:endParaRPr>
          </a:p>
        </p:txBody>
      </p:sp>
      <p:sp>
        <p:nvSpPr>
          <p:cNvPr id="2" name="Rectangle 1"/>
          <p:cNvSpPr/>
          <p:nvPr/>
        </p:nvSpPr>
        <p:spPr>
          <a:xfrm>
            <a:off x="4211960" y="5301208"/>
            <a:ext cx="2638864" cy="369332"/>
          </a:xfrm>
          <a:prstGeom prst="rect">
            <a:avLst/>
          </a:prstGeom>
          <a:noFill/>
        </p:spPr>
        <p:txBody>
          <a:bodyPr wrap="none" lIns="91440" tIns="45720" rIns="91440" bIns="45720">
            <a:spAutoFit/>
          </a:bodyPr>
          <a:lstStyle/>
          <a:p>
            <a:pPr algn="ctr"/>
            <a:r>
              <a:rPr lang="fr-FR" b="0" cap="none" spc="0" dirty="0" smtClean="0">
                <a:ln w="0"/>
                <a:solidFill>
                  <a:srgbClr val="FFFF00"/>
                </a:solidFill>
                <a:effectLst>
                  <a:outerShdw blurRad="38100" dist="25400" dir="5400000" algn="ctr" rotWithShape="0">
                    <a:srgbClr val="6E747A">
                      <a:alpha val="43000"/>
                    </a:srgbClr>
                  </a:outerShdw>
                </a:effectLst>
              </a:rPr>
              <a:t>Public visé = nos jeunes</a:t>
            </a:r>
            <a:endParaRPr lang="fr-FR" b="0" cap="none" spc="0" dirty="0">
              <a:ln w="0"/>
              <a:solidFill>
                <a:srgbClr val="FFFF00"/>
              </a:solidFill>
              <a:effectLst>
                <a:outerShdw blurRad="38100" dist="25400" dir="5400000" algn="ctr" rotWithShape="0">
                  <a:srgbClr val="6E747A">
                    <a:alpha val="43000"/>
                  </a:srgbClr>
                </a:outerShdw>
              </a:effectLst>
            </a:endParaRPr>
          </a:p>
        </p:txBody>
      </p:sp>
      <p:sp>
        <p:nvSpPr>
          <p:cNvPr id="3" name="Accolade fermante 2"/>
          <p:cNvSpPr/>
          <p:nvPr/>
        </p:nvSpPr>
        <p:spPr>
          <a:xfrm>
            <a:off x="3707904" y="4797152"/>
            <a:ext cx="504056" cy="1368152"/>
          </a:xfrm>
          <a:prstGeom prst="rightBrace">
            <a:avLst/>
          </a:prstGeom>
          <a:ln>
            <a:solidFill>
              <a:srgbClr val="FFFF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FFFF00"/>
              </a:solidFill>
            </a:endParaRPr>
          </a:p>
        </p:txBody>
      </p:sp>
      <p:sp>
        <p:nvSpPr>
          <p:cNvPr id="8" name="Rectangle 7"/>
          <p:cNvSpPr/>
          <p:nvPr/>
        </p:nvSpPr>
        <p:spPr>
          <a:xfrm rot="20598748">
            <a:off x="6183098" y="5423465"/>
            <a:ext cx="2646686" cy="1077218"/>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32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VOTé</a:t>
            </a:r>
            <a:r>
              <a:rPr lang="fr-FR" sz="3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à </a:t>
            </a:r>
          </a:p>
          <a:p>
            <a:pPr algn="ctr"/>
            <a:r>
              <a:rPr lang="fr-FR" sz="3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l’unanimité</a:t>
            </a:r>
            <a:endParaRPr lang="fr-FR"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fr-FR" sz="2800"/>
          </a:p>
        </p:txBody>
      </p:sp>
      <p:sp>
        <p:nvSpPr>
          <p:cNvPr id="28" name="Rectangle 6"/>
          <p:cNvSpPr>
            <a:spLocks noGrp="1"/>
          </p:cNvSpPr>
          <p:nvPr>
            <p:ph type="title"/>
          </p:nvPr>
        </p:nvSpPr>
        <p:spPr>
          <a:xfrm>
            <a:off x="914400" y="529208"/>
            <a:ext cx="7696200" cy="595536"/>
          </a:xfrm>
        </p:spPr>
        <p:txBody>
          <a:bodyPr>
            <a:normAutofit fontScale="90000"/>
          </a:bodyPr>
          <a:lstStyle>
            <a:extLst/>
          </a:lstStyle>
          <a:p>
            <a:r>
              <a:rPr lang="fr-FR" dirty="0">
                <a:solidFill>
                  <a:srgbClr val="FFFFFF"/>
                </a:solidFill>
              </a:rPr>
              <a:t>Avenant des contrats de l’accueil du camping – astreintes </a:t>
            </a:r>
            <a:r>
              <a:rPr lang="fr-FR" dirty="0" smtClean="0">
                <a:solidFill>
                  <a:srgbClr val="FFFFFF"/>
                </a:solidFill>
              </a:rPr>
              <a:t>nocturnes: </a:t>
            </a:r>
          </a:p>
        </p:txBody>
      </p:sp>
      <p:sp>
        <p:nvSpPr>
          <p:cNvPr id="17" name="Rectangle 8"/>
          <p:cNvSpPr>
            <a:spLocks noGrp="1"/>
          </p:cNvSpPr>
          <p:nvPr>
            <p:ph idx="1"/>
          </p:nvPr>
        </p:nvSpPr>
        <p:spPr>
          <a:xfrm>
            <a:off x="340738" y="1844824"/>
            <a:ext cx="7831662" cy="4221163"/>
          </a:xfrm>
        </p:spPr>
        <p:txBody>
          <a:bodyPr>
            <a:noAutofit/>
          </a:bodyPr>
          <a:lstStyle>
            <a:extLst/>
          </a:lstStyle>
          <a:p>
            <a:pPr>
              <a:buNone/>
            </a:pPr>
            <a:r>
              <a:rPr lang="fr-FR" sz="1400" b="1" dirty="0" smtClean="0">
                <a:solidFill>
                  <a:srgbClr val="FFFF00"/>
                </a:solidFill>
              </a:rPr>
              <a:t>avenant aux 2 contrats de l’accueil camping pour étendre la tenue des permanences téléphoniques sur toute la durée d’ouverture du camping : du 15 juin au 15 novembre.</a:t>
            </a:r>
          </a:p>
          <a:p>
            <a:pPr>
              <a:buNone/>
            </a:pPr>
            <a:r>
              <a:rPr lang="fr-FR" sz="1400" b="1" dirty="0" smtClean="0">
                <a:solidFill>
                  <a:srgbClr val="FFFF00"/>
                </a:solidFill>
              </a:rPr>
              <a:t>Ces permanences sont à assurer pendant les horaires </a:t>
            </a:r>
            <a:r>
              <a:rPr lang="fr-FR" sz="1400" b="1" dirty="0">
                <a:solidFill>
                  <a:srgbClr val="FFFF00"/>
                </a:solidFill>
              </a:rPr>
              <a:t>de fermeture du bureau (19h à 9h</a:t>
            </a:r>
            <a:r>
              <a:rPr lang="fr-FR" sz="1400" b="1" dirty="0" smtClean="0">
                <a:solidFill>
                  <a:srgbClr val="FFFF00"/>
                </a:solidFill>
              </a:rPr>
              <a:t>). </a:t>
            </a:r>
            <a:endParaRPr lang="fr-FR" sz="1400" dirty="0" smtClean="0">
              <a:solidFill>
                <a:srgbClr val="FFFF00"/>
              </a:solidFill>
            </a:endParaRPr>
          </a:p>
          <a:p>
            <a:pPr>
              <a:buNone/>
            </a:pPr>
            <a:endParaRPr lang="fr-FR" sz="1400" b="1" dirty="0" smtClean="0">
              <a:solidFill>
                <a:srgbClr val="FFFF00"/>
              </a:solidFill>
            </a:endParaRPr>
          </a:p>
        </p:txBody>
      </p:sp>
      <p:sp>
        <p:nvSpPr>
          <p:cNvPr id="5" name="Rectangle 6"/>
          <p:cNvSpPr txBox="1">
            <a:spLocks/>
          </p:cNvSpPr>
          <p:nvPr/>
        </p:nvSpPr>
        <p:spPr>
          <a:xfrm>
            <a:off x="329680" y="1187016"/>
            <a:ext cx="8280920" cy="595536"/>
          </a:xfrm>
          <a:prstGeom prst="rect">
            <a:avLst/>
          </a:prstGeom>
        </p:spPr>
        <p:txBody>
          <a:bodyPr vert="horz" rtlCol="0" anchor="b">
            <a:normAutofit fontScale="67500" lnSpcReduction="20000"/>
          </a:bodyPr>
          <a:lstStyle>
            <a:extLst/>
          </a:lstStyle>
          <a:p>
            <a:pPr lvl="0">
              <a:spcBef>
                <a:spcPct val="0"/>
              </a:spcBef>
            </a:pPr>
            <a:r>
              <a:rPr kumimoji="0" lang="fr-FR" sz="3600" b="0" i="0" u="none" strike="noStrike" kern="0" cap="none" spc="0" normalizeH="0" baseline="0" noProof="0" dirty="0" smtClean="0">
                <a:ln>
                  <a:noFill/>
                </a:ln>
                <a:solidFill>
                  <a:srgbClr val="FFFFFF"/>
                </a:solidFill>
                <a:effectLst/>
                <a:uLnTx/>
                <a:uFillTx/>
                <a:latin typeface="+mj-lt"/>
                <a:ea typeface="+mj-ea"/>
                <a:cs typeface="+mj-cs"/>
              </a:rPr>
              <a:t>Proposition soumise</a:t>
            </a:r>
            <a:r>
              <a:rPr kumimoji="0" lang="fr-FR" sz="3600" b="0" i="0" u="none" strike="noStrike" kern="0" cap="none" spc="0" normalizeH="0" noProof="0" dirty="0" smtClean="0">
                <a:ln>
                  <a:noFill/>
                </a:ln>
                <a:solidFill>
                  <a:srgbClr val="FFFFFF"/>
                </a:solidFill>
                <a:effectLst/>
                <a:uLnTx/>
                <a:uFillTx/>
                <a:latin typeface="+mj-lt"/>
                <a:ea typeface="+mj-ea"/>
                <a:cs typeface="+mj-cs"/>
              </a:rPr>
              <a:t> au conseil par la commission C1</a:t>
            </a:r>
            <a:r>
              <a:rPr lang="fr-FR" sz="3600" kern="0" dirty="0" smtClean="0">
                <a:solidFill>
                  <a:srgbClr val="FFFFFF"/>
                </a:solidFill>
              </a:rPr>
              <a:t>.</a:t>
            </a:r>
            <a:r>
              <a:rPr kumimoji="0" lang="fr-FR" sz="3600" b="0" i="0" u="none" strike="noStrike" kern="0" cap="none" spc="0" normalizeH="0" noProof="0" dirty="0" smtClean="0">
                <a:ln>
                  <a:noFill/>
                </a:ln>
                <a:solidFill>
                  <a:srgbClr val="FFFFFF"/>
                </a:solidFill>
                <a:effectLst/>
                <a:uLnTx/>
                <a:uFillTx/>
                <a:latin typeface="+mj-lt"/>
                <a:ea typeface="+mj-ea"/>
                <a:cs typeface="+mj-cs"/>
              </a:rPr>
              <a:t> </a:t>
            </a:r>
            <a:endParaRPr kumimoji="0" lang="fr-FR" sz="3600" b="0" i="0" u="none" strike="noStrike" kern="0" cap="none" spc="0" normalizeH="0" baseline="0" noProof="0" dirty="0" smtClean="0">
              <a:ln>
                <a:noFill/>
              </a:ln>
              <a:solidFill>
                <a:srgbClr val="FFFFFF"/>
              </a:solidFill>
              <a:effectLst/>
              <a:uLnTx/>
              <a:uFillTx/>
              <a:latin typeface="+mj-lt"/>
              <a:ea typeface="+mj-ea"/>
              <a:cs typeface="+mj-cs"/>
            </a:endParaRPr>
          </a:p>
        </p:txBody>
      </p:sp>
      <p:sp>
        <p:nvSpPr>
          <p:cNvPr id="6" name="Rectangle 5"/>
          <p:cNvSpPr/>
          <p:nvPr/>
        </p:nvSpPr>
        <p:spPr>
          <a:xfrm rot="20598748">
            <a:off x="5426784" y="3210254"/>
            <a:ext cx="2646686" cy="1077218"/>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32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VOTé</a:t>
            </a:r>
            <a:r>
              <a:rPr lang="fr-FR" sz="3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à </a:t>
            </a:r>
          </a:p>
          <a:p>
            <a:pPr algn="ctr"/>
            <a:r>
              <a:rPr lang="fr-FR" sz="3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l’unanimité</a:t>
            </a:r>
            <a:endParaRPr lang="fr-FR"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3517960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1386056"/>
            <a:ext cx="8208912" cy="5078313"/>
          </a:xfrm>
          <a:prstGeom prst="rect">
            <a:avLst/>
          </a:prstGeom>
          <a:noFill/>
        </p:spPr>
        <p:txBody>
          <a:bodyPr wrap="square" rtlCol="0">
            <a:spAutoFit/>
          </a:bodyPr>
          <a:lstStyle/>
          <a:p>
            <a:pPr lvl="0"/>
            <a:r>
              <a:rPr lang="fr-FR" b="1" u="sng" dirty="0" smtClean="0"/>
              <a:t>Infos de la Commission </a:t>
            </a:r>
            <a:r>
              <a:rPr lang="fr-FR" b="1" u="sng" dirty="0"/>
              <a:t>N°8 : Environnement et propreté </a:t>
            </a:r>
            <a:r>
              <a:rPr lang="fr-FR" b="1" u="sng" dirty="0" smtClean="0"/>
              <a:t>: </a:t>
            </a:r>
          </a:p>
          <a:p>
            <a:pPr lvl="0"/>
            <a:endParaRPr lang="fr-FR" b="1" u="sng" dirty="0" smtClean="0"/>
          </a:p>
          <a:p>
            <a:pPr marL="285750" lvl="0" indent="-285750">
              <a:buFont typeface="Arial" panose="020B0604020202020204" pitchFamily="34" charset="0"/>
              <a:buChar char="•"/>
            </a:pPr>
            <a:r>
              <a:rPr lang="fr-FR" dirty="0" smtClean="0"/>
              <a:t>Des contacts ont eu lieux avec le parc naturel.</a:t>
            </a:r>
          </a:p>
          <a:p>
            <a:pPr marL="285750" lvl="0" indent="-285750">
              <a:buFont typeface="Arial" panose="020B0604020202020204" pitchFamily="34" charset="0"/>
              <a:buChar char="•"/>
            </a:pPr>
            <a:endParaRPr lang="fr-FR" dirty="0" smtClean="0"/>
          </a:p>
          <a:p>
            <a:pPr marL="285750" lvl="0" indent="-285750">
              <a:buFont typeface="Arial" panose="020B0604020202020204" pitchFamily="34" charset="0"/>
              <a:buChar char="•"/>
            </a:pPr>
            <a:r>
              <a:rPr lang="fr-FR" dirty="0" smtClean="0"/>
              <a:t>La convention passée à propos du site des garennes arrive à échéance fin 2020. </a:t>
            </a:r>
            <a:r>
              <a:rPr lang="fr-FR" dirty="0" smtClean="0">
                <a:solidFill>
                  <a:srgbClr val="F567E1"/>
                </a:solidFill>
              </a:rPr>
              <a:t>=&gt; Sujet à instruire en commission</a:t>
            </a:r>
            <a:r>
              <a:rPr lang="fr-FR" dirty="0" smtClean="0"/>
              <a:t>.</a:t>
            </a:r>
          </a:p>
          <a:p>
            <a:pPr marL="285750" lvl="0" indent="-285750">
              <a:buFont typeface="Arial" panose="020B0604020202020204" pitchFamily="34" charset="0"/>
              <a:buChar char="•"/>
            </a:pPr>
            <a:endParaRPr lang="fr-FR" dirty="0" smtClean="0"/>
          </a:p>
          <a:p>
            <a:pPr marL="285750" lvl="0" indent="-285750">
              <a:buFont typeface="Arial" panose="020B0604020202020204" pitchFamily="34" charset="0"/>
              <a:buChar char="•"/>
            </a:pPr>
            <a:r>
              <a:rPr lang="fr-FR" dirty="0" smtClean="0"/>
              <a:t>Retour des moutons boulonnais sur le site des dunes de la Manchue. La convention avec l’éleveur est à instruire. Au préalable, une opération de nettoyage de la dune est nécessaire et ce avant le 10 juillet. </a:t>
            </a:r>
          </a:p>
          <a:p>
            <a:pPr lvl="0"/>
            <a:r>
              <a:rPr lang="fr-FR" dirty="0" smtClean="0">
                <a:solidFill>
                  <a:srgbClr val="F567E1"/>
                </a:solidFill>
              </a:rPr>
              <a:t>=&gt; Bernard Delahaye sollicitera les bénévoles, et profitera de l’occasion pour définir avec eux les moyens attendus pour soutenir leurs initiatives locales.</a:t>
            </a:r>
          </a:p>
          <a:p>
            <a:pPr marL="285750" lvl="0" indent="-285750">
              <a:buFont typeface="Arial" panose="020B0604020202020204" pitchFamily="34" charset="0"/>
              <a:buChar char="•"/>
            </a:pPr>
            <a:endParaRPr lang="fr-FR" dirty="0"/>
          </a:p>
          <a:p>
            <a:pPr marL="285750" lvl="0" indent="-285750">
              <a:buFont typeface="Arial" panose="020B0604020202020204" pitchFamily="34" charset="0"/>
              <a:buChar char="•"/>
            </a:pPr>
            <a:r>
              <a:rPr lang="fr-FR" dirty="0" smtClean="0"/>
              <a:t>Le bilan énergétique de la commune est en cours de préparation </a:t>
            </a:r>
          </a:p>
          <a:p>
            <a:pPr lvl="0"/>
            <a:r>
              <a:rPr lang="fr-FR" dirty="0" smtClean="0"/>
              <a:t>                             </a:t>
            </a:r>
            <a:r>
              <a:rPr lang="fr-FR" dirty="0" smtClean="0">
                <a:solidFill>
                  <a:srgbClr val="F567E1"/>
                </a:solidFill>
              </a:rPr>
              <a:t>=&gt; à présenter lors d’un prochain conseil.</a:t>
            </a:r>
          </a:p>
          <a:p>
            <a:pPr marL="285750" lvl="0" indent="-285750">
              <a:buFont typeface="Arial" panose="020B0604020202020204" pitchFamily="34" charset="0"/>
              <a:buChar char="•"/>
            </a:pPr>
            <a:endParaRPr lang="fr-FR" dirty="0"/>
          </a:p>
          <a:p>
            <a:pPr lvl="0"/>
            <a:endParaRPr lang="fr-FR" dirty="0" smtClean="0"/>
          </a:p>
          <a:p>
            <a:pPr lvl="0"/>
            <a:endParaRPr lang="fr-FR" dirty="0"/>
          </a:p>
        </p:txBody>
      </p:sp>
      <p:sp>
        <p:nvSpPr>
          <p:cNvPr id="7" name="Rectangle 8"/>
          <p:cNvSpPr txBox="1">
            <a:spLocks/>
          </p:cNvSpPr>
          <p:nvPr/>
        </p:nvSpPr>
        <p:spPr>
          <a:xfrm>
            <a:off x="302840" y="188640"/>
            <a:ext cx="8517632" cy="1143000"/>
          </a:xfrm>
          <a:prstGeom prst="rect">
            <a:avLst/>
          </a:prstGeom>
        </p:spPr>
        <p:txBody>
          <a:bodyPr vert="horz" rtlCol="0" anchor="ctr">
            <a:normAutofit/>
          </a:bodyPr>
          <a:lstStyle>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800" b="1" i="0" u="none" strike="noStrike" kern="0" cap="none" spc="0" normalizeH="0" baseline="0" noProof="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rPr>
              <a:t>Infos et questions diverses : </a:t>
            </a:r>
            <a:endParaRPr kumimoji="0" lang="fr-FR" sz="4800" b="1" i="0" u="none" strike="noStrike" kern="0" cap="none" spc="0" normalizeH="0" baseline="0" noProof="0" dirty="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1386056"/>
            <a:ext cx="8136904" cy="4247317"/>
          </a:xfrm>
          <a:prstGeom prst="rect">
            <a:avLst/>
          </a:prstGeom>
          <a:noFill/>
        </p:spPr>
        <p:txBody>
          <a:bodyPr wrap="square" rtlCol="0">
            <a:spAutoFit/>
          </a:bodyPr>
          <a:lstStyle/>
          <a:p>
            <a:r>
              <a:rPr lang="fr-FR" b="1" u="sng" dirty="0" smtClean="0"/>
              <a:t>Infos </a:t>
            </a:r>
            <a:r>
              <a:rPr lang="fr-FR" b="1" u="sng" dirty="0"/>
              <a:t>de la Commission N°7 : Ecole, Education, Social, santé: </a:t>
            </a:r>
            <a:endParaRPr lang="fr-FR" b="1" u="sng" dirty="0" smtClean="0"/>
          </a:p>
          <a:p>
            <a:pPr marL="285750" indent="-285750">
              <a:buFont typeface="Arial" panose="020B0604020202020204" pitchFamily="34" charset="0"/>
              <a:buChar char="•"/>
            </a:pPr>
            <a:endParaRPr lang="fr-FR" b="1" u="sng" dirty="0"/>
          </a:p>
          <a:p>
            <a:pPr marL="285750" lvl="0" indent="-285750">
              <a:buFont typeface="Arial" panose="020B0604020202020204" pitchFamily="34" charset="0"/>
              <a:buChar char="•"/>
            </a:pPr>
            <a:r>
              <a:rPr lang="fr-FR" dirty="0" smtClean="0"/>
              <a:t>projet d’installation de 2 défibrillateurs: 4 fournisseurs approchés, des devis ont été établis. Achat ou location? Quelles subventions possibles? Une </a:t>
            </a:r>
            <a:r>
              <a:rPr lang="fr-FR" dirty="0"/>
              <a:t>m</a:t>
            </a:r>
            <a:r>
              <a:rPr lang="fr-FR" dirty="0" smtClean="0"/>
              <a:t>utualisation avec la communauté de communes est elle envisageable?                       </a:t>
            </a:r>
          </a:p>
          <a:p>
            <a:pPr lvl="0"/>
            <a:r>
              <a:rPr lang="fr-FR" dirty="0"/>
              <a:t> </a:t>
            </a:r>
            <a:r>
              <a:rPr lang="fr-FR" dirty="0" smtClean="0">
                <a:solidFill>
                  <a:srgbClr val="F567E1"/>
                </a:solidFill>
              </a:rPr>
              <a:t>=&gt; Sujet à finaliser pour présentation lors du prochain conseil.</a:t>
            </a:r>
          </a:p>
          <a:p>
            <a:pPr marL="285750" lvl="0" indent="-285750">
              <a:buFont typeface="Arial" panose="020B0604020202020204" pitchFamily="34" charset="0"/>
              <a:buChar char="•"/>
            </a:pPr>
            <a:endParaRPr lang="fr-FR" dirty="0" smtClean="0"/>
          </a:p>
          <a:p>
            <a:pPr marL="285750" lvl="0" indent="-285750">
              <a:buFont typeface="Arial" panose="020B0604020202020204" pitchFamily="34" charset="0"/>
              <a:buChar char="•"/>
            </a:pPr>
            <a:r>
              <a:rPr lang="fr-FR" dirty="0" smtClean="0"/>
              <a:t>Ecole : </a:t>
            </a:r>
            <a:r>
              <a:rPr lang="fr-FR" dirty="0"/>
              <a:t>Compte tenu du contexte </a:t>
            </a:r>
            <a:r>
              <a:rPr lang="fr-FR" dirty="0" err="1"/>
              <a:t>Covid</a:t>
            </a:r>
            <a:r>
              <a:rPr lang="fr-FR" dirty="0"/>
              <a:t>, il n’y aura pas de kermesse cette année. La remise des prix est prévue le 03/07 après midi pendant les heures de classes.   Les prix seront remis aux enfants présents. Les prix des enfants absents seront tenus à disposition à la rentrée et ce jusqu’au 15 </a:t>
            </a:r>
            <a:r>
              <a:rPr lang="fr-FR" dirty="0" smtClean="0"/>
              <a:t>septembre. </a:t>
            </a:r>
            <a:endParaRPr lang="fr-FR" dirty="0"/>
          </a:p>
          <a:p>
            <a:pPr marL="285750" lvl="0" indent="-285750">
              <a:buFont typeface="Arial" panose="020B0604020202020204" pitchFamily="34" charset="0"/>
              <a:buChar char="•"/>
            </a:pPr>
            <a:endParaRPr lang="fr-FR" dirty="0" smtClean="0"/>
          </a:p>
          <a:p>
            <a:pPr lvl="0"/>
            <a:endParaRPr lang="fr-FR" dirty="0"/>
          </a:p>
        </p:txBody>
      </p:sp>
      <p:sp>
        <p:nvSpPr>
          <p:cNvPr id="7" name="Rectangle 8"/>
          <p:cNvSpPr txBox="1">
            <a:spLocks/>
          </p:cNvSpPr>
          <p:nvPr/>
        </p:nvSpPr>
        <p:spPr>
          <a:xfrm>
            <a:off x="302840" y="188640"/>
            <a:ext cx="8517632" cy="1143000"/>
          </a:xfrm>
          <a:prstGeom prst="rect">
            <a:avLst/>
          </a:prstGeom>
        </p:spPr>
        <p:txBody>
          <a:bodyPr vert="horz" rtlCol="0" anchor="ctr">
            <a:normAutofit/>
          </a:bodyPr>
          <a:lstStyle>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800" b="1" i="0" u="none" strike="noStrike" kern="0" cap="none" spc="0" normalizeH="0" baseline="0" noProof="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rPr>
              <a:t>Infos et questions diverses : </a:t>
            </a:r>
            <a:endParaRPr kumimoji="0" lang="fr-FR" sz="4800" b="1" i="0" u="none" strike="noStrike" kern="0" cap="none" spc="0" normalizeH="0" baseline="0" noProof="0" dirty="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endParaRPr>
          </a:p>
        </p:txBody>
      </p:sp>
    </p:spTree>
    <p:extLst>
      <p:ext uri="{BB962C8B-B14F-4D97-AF65-F5344CB8AC3E}">
        <p14:creationId xmlns:p14="http://schemas.microsoft.com/office/powerpoint/2010/main" val="178850145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02840" y="1386056"/>
            <a:ext cx="8229600" cy="3416320"/>
          </a:xfrm>
          <a:prstGeom prst="rect">
            <a:avLst/>
          </a:prstGeom>
          <a:noFill/>
        </p:spPr>
        <p:txBody>
          <a:bodyPr wrap="square" rtlCol="0">
            <a:spAutoFit/>
          </a:bodyPr>
          <a:lstStyle/>
          <a:p>
            <a:pPr lvl="0"/>
            <a:r>
              <a:rPr lang="fr-FR" b="1" u="sng" dirty="0" smtClean="0"/>
              <a:t>Infos de la </a:t>
            </a:r>
            <a:r>
              <a:rPr lang="fr-FR" b="1" u="sng" dirty="0"/>
              <a:t>Commission N°2 : </a:t>
            </a:r>
            <a:r>
              <a:rPr lang="fr-FR" b="1" u="sng" dirty="0" smtClean="0"/>
              <a:t>Finances/budgets</a:t>
            </a:r>
            <a:r>
              <a:rPr lang="fr-FR" b="1" u="sng" dirty="0"/>
              <a:t>, appels </a:t>
            </a:r>
            <a:r>
              <a:rPr lang="fr-FR" b="1" u="sng" dirty="0" smtClean="0"/>
              <a:t>d'offres</a:t>
            </a:r>
            <a:r>
              <a:rPr lang="fr-FR" b="1" u="sng" dirty="0"/>
              <a:t> </a:t>
            </a:r>
            <a:r>
              <a:rPr lang="fr-FR" b="1" u="sng" dirty="0" smtClean="0"/>
              <a:t>:</a:t>
            </a:r>
          </a:p>
          <a:p>
            <a:pPr lvl="0"/>
            <a:endParaRPr lang="fr-FR" b="1" u="sng" dirty="0" smtClean="0"/>
          </a:p>
          <a:p>
            <a:pPr lvl="0"/>
            <a:r>
              <a:rPr lang="fr-FR" dirty="0"/>
              <a:t>V</a:t>
            </a:r>
            <a:r>
              <a:rPr lang="fr-FR" dirty="0" smtClean="0"/>
              <a:t>ers la mise en place d’une comptabilité d’engagement!  La démarche est initiée par les secrétaires de mairie. La commission rappelle aux élus qu’il est impératif de transmettre les devis au secrétariat de mairie et d’attendre l’enregistrement de l’engagement de la dépense avant de passer une commande. </a:t>
            </a:r>
          </a:p>
          <a:p>
            <a:pPr lvl="0"/>
            <a:endParaRPr lang="fr-FR" dirty="0" smtClean="0"/>
          </a:p>
          <a:p>
            <a:pPr lvl="0"/>
            <a:r>
              <a:rPr lang="fr-FR" dirty="0" smtClean="0"/>
              <a:t>Le budget Primitif 2020 est à voter avant fin Juillet. </a:t>
            </a:r>
          </a:p>
          <a:p>
            <a:pPr lvl="0"/>
            <a:r>
              <a:rPr lang="fr-FR" dirty="0" smtClean="0">
                <a:solidFill>
                  <a:srgbClr val="F567E1"/>
                </a:solidFill>
              </a:rPr>
              <a:t>=&gt;Réunion préparatoire en commission le mercredi 1</a:t>
            </a:r>
            <a:r>
              <a:rPr lang="fr-FR" baseline="30000" dirty="0" smtClean="0">
                <a:solidFill>
                  <a:srgbClr val="F567E1"/>
                </a:solidFill>
              </a:rPr>
              <a:t>er</a:t>
            </a:r>
            <a:r>
              <a:rPr lang="fr-FR" dirty="0" smtClean="0">
                <a:solidFill>
                  <a:srgbClr val="F567E1"/>
                </a:solidFill>
              </a:rPr>
              <a:t> Juillet après midi.</a:t>
            </a:r>
          </a:p>
          <a:p>
            <a:pPr lvl="0"/>
            <a:r>
              <a:rPr lang="fr-FR" dirty="0" smtClean="0">
                <a:solidFill>
                  <a:srgbClr val="F567E1"/>
                </a:solidFill>
              </a:rPr>
              <a:t>=&gt;Vote prévu par le conseil du 20/07 18H30.</a:t>
            </a:r>
          </a:p>
          <a:p>
            <a:pPr lvl="0"/>
            <a:endParaRPr lang="fr-FR" dirty="0"/>
          </a:p>
        </p:txBody>
      </p:sp>
      <p:sp>
        <p:nvSpPr>
          <p:cNvPr id="7" name="Rectangle 8"/>
          <p:cNvSpPr txBox="1">
            <a:spLocks/>
          </p:cNvSpPr>
          <p:nvPr/>
        </p:nvSpPr>
        <p:spPr>
          <a:xfrm>
            <a:off x="302840" y="188640"/>
            <a:ext cx="8517632" cy="1143000"/>
          </a:xfrm>
          <a:prstGeom prst="rect">
            <a:avLst/>
          </a:prstGeom>
        </p:spPr>
        <p:txBody>
          <a:bodyPr vert="horz" rtlCol="0" anchor="ctr">
            <a:normAutofit/>
          </a:bodyPr>
          <a:lstStyle>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800" b="1" i="0" u="none" strike="noStrike" kern="0" cap="none" spc="0" normalizeH="0" baseline="0" noProof="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rPr>
              <a:t>Infos et questions diverses : </a:t>
            </a:r>
            <a:endParaRPr kumimoji="0" lang="fr-FR" sz="4800" b="1" i="0" u="none" strike="noStrike" kern="0" cap="none" spc="0" normalizeH="0" baseline="0" noProof="0" dirty="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endParaRPr>
          </a:p>
        </p:txBody>
      </p:sp>
    </p:spTree>
    <p:extLst>
      <p:ext uri="{BB962C8B-B14F-4D97-AF65-F5344CB8AC3E}">
        <p14:creationId xmlns:p14="http://schemas.microsoft.com/office/powerpoint/2010/main" val="296793668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02840" y="1386056"/>
            <a:ext cx="8229600" cy="3970318"/>
          </a:xfrm>
          <a:prstGeom prst="rect">
            <a:avLst/>
          </a:prstGeom>
          <a:noFill/>
        </p:spPr>
        <p:txBody>
          <a:bodyPr wrap="square" rtlCol="0">
            <a:spAutoFit/>
          </a:bodyPr>
          <a:lstStyle/>
          <a:p>
            <a:pPr lvl="0"/>
            <a:r>
              <a:rPr lang="fr-FR" b="1" u="sng" dirty="0" smtClean="0"/>
              <a:t>Infos de la </a:t>
            </a:r>
            <a:r>
              <a:rPr lang="fr-FR" b="1" u="sng" dirty="0"/>
              <a:t>Commission N°6 : Sports et Loisirs, Culture, Tourisme</a:t>
            </a:r>
            <a:r>
              <a:rPr lang="fr-FR" b="1" u="sng" dirty="0" smtClean="0"/>
              <a:t>, Associations</a:t>
            </a:r>
            <a:r>
              <a:rPr lang="fr-FR" b="1" u="sng" dirty="0"/>
              <a:t>, Fêtes et cérémonies:</a:t>
            </a:r>
            <a:endParaRPr lang="fr-FR" b="1" u="sng" dirty="0" smtClean="0"/>
          </a:p>
          <a:p>
            <a:pPr lvl="0"/>
            <a:endParaRPr lang="fr-FR" b="1" u="sng" dirty="0" smtClean="0"/>
          </a:p>
          <a:p>
            <a:pPr lvl="0"/>
            <a:r>
              <a:rPr lang="fr-FR" dirty="0" smtClean="0"/>
              <a:t>Réouverture </a:t>
            </a:r>
            <a:r>
              <a:rPr lang="fr-FR" dirty="0"/>
              <a:t>du City jeudi </a:t>
            </a:r>
            <a:r>
              <a:rPr lang="fr-FR" dirty="0" smtClean="0"/>
              <a:t>25 Juin </a:t>
            </a:r>
            <a:r>
              <a:rPr lang="fr-FR" dirty="0" smtClean="0"/>
              <a:t>(coup d’envoi sera donné par l’équipe communale à 17H30….) </a:t>
            </a:r>
          </a:p>
          <a:p>
            <a:pPr lvl="0"/>
            <a:r>
              <a:rPr lang="fr-FR" dirty="0" smtClean="0"/>
              <a:t>Le terrain sera fermé à 20H chaque soir.</a:t>
            </a:r>
          </a:p>
          <a:p>
            <a:pPr lvl="0"/>
            <a:r>
              <a:rPr lang="fr-FR" dirty="0">
                <a:solidFill>
                  <a:srgbClr val="F567E1"/>
                </a:solidFill>
              </a:rPr>
              <a:t>=&gt;Les règles </a:t>
            </a:r>
            <a:r>
              <a:rPr lang="fr-FR" dirty="0" smtClean="0">
                <a:solidFill>
                  <a:srgbClr val="F567E1"/>
                </a:solidFill>
              </a:rPr>
              <a:t>d’usage </a:t>
            </a:r>
            <a:r>
              <a:rPr lang="fr-FR" dirty="0">
                <a:solidFill>
                  <a:srgbClr val="F567E1"/>
                </a:solidFill>
              </a:rPr>
              <a:t>restent à décrire</a:t>
            </a:r>
            <a:r>
              <a:rPr lang="fr-FR" dirty="0" smtClean="0">
                <a:solidFill>
                  <a:srgbClr val="F567E1"/>
                </a:solidFill>
              </a:rPr>
              <a:t>.</a:t>
            </a:r>
          </a:p>
          <a:p>
            <a:pPr lvl="0"/>
            <a:endParaRPr lang="fr-FR" dirty="0">
              <a:solidFill>
                <a:srgbClr val="F567E1"/>
              </a:solidFill>
            </a:endParaRPr>
          </a:p>
          <a:p>
            <a:pPr lvl="0"/>
            <a:endParaRPr lang="fr-FR" dirty="0" smtClean="0">
              <a:solidFill>
                <a:srgbClr val="F567E1"/>
              </a:solidFill>
            </a:endParaRPr>
          </a:p>
          <a:p>
            <a:pPr lvl="0"/>
            <a:endParaRPr lang="fr-FR" dirty="0">
              <a:solidFill>
                <a:srgbClr val="F567E1"/>
              </a:solidFill>
            </a:endParaRPr>
          </a:p>
          <a:p>
            <a:pPr lvl="0"/>
            <a:endParaRPr lang="fr-FR" dirty="0" smtClean="0">
              <a:solidFill>
                <a:srgbClr val="F567E1"/>
              </a:solidFill>
            </a:endParaRPr>
          </a:p>
          <a:p>
            <a:pPr lvl="0"/>
            <a:endParaRPr lang="fr-FR" dirty="0">
              <a:solidFill>
                <a:srgbClr val="F567E1"/>
              </a:solidFill>
            </a:endParaRPr>
          </a:p>
          <a:p>
            <a:pPr algn="ctr"/>
            <a:r>
              <a:rPr lang="fr-FR" dirty="0" smtClean="0">
                <a:solidFill>
                  <a:srgbClr val="F567E1"/>
                </a:solidFill>
              </a:rPr>
              <a:t>=&gt;</a:t>
            </a:r>
            <a:r>
              <a:rPr lang="fr-FR" dirty="0">
                <a:solidFill>
                  <a:srgbClr val="F567E1"/>
                </a:solidFill>
              </a:rPr>
              <a:t>prochain conseil Lundi 20 </a:t>
            </a:r>
            <a:r>
              <a:rPr lang="fr-FR" dirty="0" smtClean="0">
                <a:solidFill>
                  <a:srgbClr val="F567E1"/>
                </a:solidFill>
              </a:rPr>
              <a:t>juillet.</a:t>
            </a:r>
            <a:endParaRPr lang="fr-FR" dirty="0">
              <a:solidFill>
                <a:srgbClr val="F567E1"/>
              </a:solidFill>
            </a:endParaRPr>
          </a:p>
          <a:p>
            <a:pPr lvl="0"/>
            <a:endParaRPr lang="fr-FR" dirty="0">
              <a:solidFill>
                <a:srgbClr val="F567E1"/>
              </a:solidFill>
            </a:endParaRPr>
          </a:p>
        </p:txBody>
      </p:sp>
      <p:sp>
        <p:nvSpPr>
          <p:cNvPr id="7" name="Rectangle 8"/>
          <p:cNvSpPr txBox="1">
            <a:spLocks/>
          </p:cNvSpPr>
          <p:nvPr/>
        </p:nvSpPr>
        <p:spPr>
          <a:xfrm>
            <a:off x="302840" y="188640"/>
            <a:ext cx="8517632" cy="1143000"/>
          </a:xfrm>
          <a:prstGeom prst="rect">
            <a:avLst/>
          </a:prstGeom>
        </p:spPr>
        <p:txBody>
          <a:bodyPr vert="horz" rtlCol="0" anchor="ctr">
            <a:normAutofit/>
          </a:bodyPr>
          <a:lstStyle>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800" b="1" i="0" u="none" strike="noStrike" kern="0" cap="none" spc="0" normalizeH="0" baseline="0" noProof="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rPr>
              <a:t>Infos et questions diverses : </a:t>
            </a:r>
            <a:endParaRPr kumimoji="0" lang="fr-FR" sz="4800" b="1" i="0" u="none" strike="noStrike" kern="0" cap="none" spc="0" normalizeH="0" baseline="0" noProof="0" dirty="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endParaRPr>
          </a:p>
        </p:txBody>
      </p:sp>
    </p:spTree>
    <p:extLst>
      <p:ext uri="{BB962C8B-B14F-4D97-AF65-F5344CB8AC3E}">
        <p14:creationId xmlns:p14="http://schemas.microsoft.com/office/powerpoint/2010/main" val="1982306767"/>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iz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658</Words>
  <Application>Microsoft Office PowerPoint</Application>
  <PresentationFormat>Affichage à l'écran (4:3)</PresentationFormat>
  <Paragraphs>82</Paragraphs>
  <Slides>7</Slides>
  <Notes>7</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Trebuchet MS</vt:lpstr>
      <vt:lpstr>QuizShow</vt:lpstr>
      <vt:lpstr>Conseil Municipal AUDRESSELLES</vt:lpstr>
      <vt:lpstr>Création de postes saisonniers d’agents d’entretien: </vt:lpstr>
      <vt:lpstr>Avenant des contrats de l’accueil du camping – astreintes nocturnes: </vt:lpstr>
      <vt:lpstr>Présentation PowerPoint</vt:lpstr>
      <vt:lpstr>Présentation PowerPoint</vt:lpstr>
      <vt:lpstr>Présentation PowerPoint</vt:lpstr>
      <vt:lpstr>Présentation PowerPoint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2020-06-05T19:50:22Z</dcterms:created>
  <dcterms:modified xsi:type="dcterms:W3CDTF">2020-06-23T06:09:11Z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1036</vt:i4>
  </property>
  <property fmtid="{D5CDD505-2E9C-101B-9397-08002B2CF9AE}" pid="3" name="_Version">
    <vt:lpwstr>12.0.4518</vt:lpwstr>
  </property>
</Properties>
</file>