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52142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22" algn="l" defTabSz="52142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43" algn="l" defTabSz="52142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265" algn="l" defTabSz="52142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686" algn="l" defTabSz="52142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08" algn="l" defTabSz="52142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529" algn="l" defTabSz="52142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49949" algn="l" defTabSz="52142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371" algn="l" defTabSz="52142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EA73B"/>
    <a:srgbClr val="FEC011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2088" y="-10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2E6EAD-402C-FC45-8DC1-445FDBDC7683}" type="datetimeFigureOut">
              <a:rPr lang="fr-FR" smtClean="0"/>
              <a:t>06/07/17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66374-54E9-934E-87E2-3CBAE70529A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071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2142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422" algn="l" defTabSz="52142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843" algn="l" defTabSz="52142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265" algn="l" defTabSz="52142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686" algn="l" defTabSz="52142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108" algn="l" defTabSz="52142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8529" algn="l" defTabSz="52142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9949" algn="l" defTabSz="52142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1371" algn="l" defTabSz="52142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16150" y="685800"/>
            <a:ext cx="24257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66374-54E9-934E-87E2-3CBAE70529A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5817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5" y="3320409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9" y="6056897"/>
            <a:ext cx="5293995" cy="27315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84DA-4C02-2843-B2E5-FA431C712FD2}" type="datetimeFigureOut">
              <a:rPr lang="fr-FR" smtClean="0"/>
              <a:t>06/07/17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A41F-695A-6240-A910-53567DF5D9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6206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84DA-4C02-2843-B2E5-FA431C712FD2}" type="datetimeFigureOut">
              <a:rPr lang="fr-FR" smtClean="0"/>
              <a:t>06/07/17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A41F-695A-6240-A910-53567DF5D9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2204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299" y="571547"/>
            <a:ext cx="1276231" cy="12158326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607" y="571547"/>
            <a:ext cx="3702646" cy="12158326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84DA-4C02-2843-B2E5-FA431C712FD2}" type="datetimeFigureOut">
              <a:rPr lang="fr-FR" smtClean="0"/>
              <a:t>06/07/17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A41F-695A-6240-A910-53567DF5D9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11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84DA-4C02-2843-B2E5-FA431C712FD2}" type="datetimeFigureOut">
              <a:rPr lang="fr-FR" smtClean="0"/>
              <a:t>06/07/17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A41F-695A-6240-A910-53567DF5D9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234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2"/>
            <a:ext cx="6428423" cy="2338138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2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4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5642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6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5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9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3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84DA-4C02-2843-B2E5-FA431C712FD2}" type="datetimeFigureOut">
              <a:rPr lang="fr-FR" smtClean="0"/>
              <a:t>06/07/17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A41F-695A-6240-A910-53567DF5D9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5935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607" y="3325356"/>
            <a:ext cx="2489438" cy="940451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9093" y="3325356"/>
            <a:ext cx="2489438" cy="940451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84DA-4C02-2843-B2E5-FA431C712FD2}" type="datetimeFigureOut">
              <a:rPr lang="fr-FR" smtClean="0"/>
              <a:t>06/07/17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A41F-695A-6240-A910-53567DF5D9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2617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4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4"/>
            <a:ext cx="3341572" cy="99711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22" indent="0">
              <a:buNone/>
              <a:defRPr sz="2300" b="1"/>
            </a:lvl2pPr>
            <a:lvl3pPr marL="1042843" indent="0">
              <a:buNone/>
              <a:defRPr sz="2100" b="1"/>
            </a:lvl3pPr>
            <a:lvl4pPr marL="1564265" indent="0">
              <a:buNone/>
              <a:defRPr sz="1900" b="1"/>
            </a:lvl4pPr>
            <a:lvl5pPr marL="2085686" indent="0">
              <a:buNone/>
              <a:defRPr sz="1900" b="1"/>
            </a:lvl5pPr>
            <a:lvl6pPr marL="2607108" indent="0">
              <a:buNone/>
              <a:defRPr sz="1900" b="1"/>
            </a:lvl6pPr>
            <a:lvl7pPr marL="3128529" indent="0">
              <a:buNone/>
              <a:defRPr sz="1900" b="1"/>
            </a:lvl7pPr>
            <a:lvl8pPr marL="3649949" indent="0">
              <a:buNone/>
              <a:defRPr sz="1900" b="1"/>
            </a:lvl8pPr>
            <a:lvl9pPr marL="4171371" indent="0">
              <a:buNone/>
              <a:defRPr sz="19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5" y="2392574"/>
            <a:ext cx="3342884" cy="99711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22" indent="0">
              <a:buNone/>
              <a:defRPr sz="2300" b="1"/>
            </a:lvl2pPr>
            <a:lvl3pPr marL="1042843" indent="0">
              <a:buNone/>
              <a:defRPr sz="2100" b="1"/>
            </a:lvl3pPr>
            <a:lvl4pPr marL="1564265" indent="0">
              <a:buNone/>
              <a:defRPr sz="1900" b="1"/>
            </a:lvl4pPr>
            <a:lvl5pPr marL="2085686" indent="0">
              <a:buNone/>
              <a:defRPr sz="1900" b="1"/>
            </a:lvl5pPr>
            <a:lvl6pPr marL="2607108" indent="0">
              <a:buNone/>
              <a:defRPr sz="1900" b="1"/>
            </a:lvl6pPr>
            <a:lvl7pPr marL="3128529" indent="0">
              <a:buNone/>
              <a:defRPr sz="1900" b="1"/>
            </a:lvl7pPr>
            <a:lvl8pPr marL="3649949" indent="0">
              <a:buNone/>
              <a:defRPr sz="1900" b="1"/>
            </a:lvl8pPr>
            <a:lvl9pPr marL="4171371" indent="0">
              <a:buNone/>
              <a:defRPr sz="19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5" y="3389684"/>
            <a:ext cx="3342884" cy="6158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84DA-4C02-2843-B2E5-FA431C712FD2}" type="datetimeFigureOut">
              <a:rPr lang="fr-FR" smtClean="0"/>
              <a:t>06/07/17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A41F-695A-6240-A910-53567DF5D9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0581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84DA-4C02-2843-B2E5-FA431C712FD2}" type="datetimeFigureOut">
              <a:rPr lang="fr-FR" smtClean="0"/>
              <a:t>06/07/17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A41F-695A-6240-A910-53567DF5D9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140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84DA-4C02-2843-B2E5-FA431C712FD2}" type="datetimeFigureOut">
              <a:rPr lang="fr-FR" smtClean="0"/>
              <a:t>06/07/17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A41F-695A-6240-A910-53567DF5D9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7170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4" y="425568"/>
            <a:ext cx="2488126" cy="1811130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8"/>
            <a:ext cx="4227844" cy="9122457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4" y="2236698"/>
            <a:ext cx="2488126" cy="7311326"/>
          </a:xfrm>
        </p:spPr>
        <p:txBody>
          <a:bodyPr/>
          <a:lstStyle>
            <a:lvl1pPr marL="0" indent="0">
              <a:buNone/>
              <a:defRPr sz="1600"/>
            </a:lvl1pPr>
            <a:lvl2pPr marL="521422" indent="0">
              <a:buNone/>
              <a:defRPr sz="1400"/>
            </a:lvl2pPr>
            <a:lvl3pPr marL="1042843" indent="0">
              <a:buNone/>
              <a:defRPr sz="1100"/>
            </a:lvl3pPr>
            <a:lvl4pPr marL="1564265" indent="0">
              <a:buNone/>
              <a:defRPr sz="1000"/>
            </a:lvl4pPr>
            <a:lvl5pPr marL="2085686" indent="0">
              <a:buNone/>
              <a:defRPr sz="1000"/>
            </a:lvl5pPr>
            <a:lvl6pPr marL="2607108" indent="0">
              <a:buNone/>
              <a:defRPr sz="1000"/>
            </a:lvl6pPr>
            <a:lvl7pPr marL="3128529" indent="0">
              <a:buNone/>
              <a:defRPr sz="1000"/>
            </a:lvl7pPr>
            <a:lvl8pPr marL="3649949" indent="0">
              <a:buNone/>
              <a:defRPr sz="1000"/>
            </a:lvl8pPr>
            <a:lvl9pPr marL="4171371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84DA-4C02-2843-B2E5-FA431C712FD2}" type="datetimeFigureOut">
              <a:rPr lang="fr-FR" smtClean="0"/>
              <a:t>06/07/17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A41F-695A-6240-A910-53567DF5D9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345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600"/>
            </a:lvl1pPr>
            <a:lvl2pPr marL="521422" indent="0">
              <a:buNone/>
              <a:defRPr sz="3200"/>
            </a:lvl2pPr>
            <a:lvl3pPr marL="1042843" indent="0">
              <a:buNone/>
              <a:defRPr sz="2700"/>
            </a:lvl3pPr>
            <a:lvl4pPr marL="1564265" indent="0">
              <a:buNone/>
              <a:defRPr sz="2300"/>
            </a:lvl4pPr>
            <a:lvl5pPr marL="2085686" indent="0">
              <a:buNone/>
              <a:defRPr sz="2300"/>
            </a:lvl5pPr>
            <a:lvl6pPr marL="2607108" indent="0">
              <a:buNone/>
              <a:defRPr sz="2300"/>
            </a:lvl6pPr>
            <a:lvl7pPr marL="3128529" indent="0">
              <a:buNone/>
              <a:defRPr sz="2300"/>
            </a:lvl7pPr>
            <a:lvl8pPr marL="3649949" indent="0">
              <a:buNone/>
              <a:defRPr sz="2300"/>
            </a:lvl8pPr>
            <a:lvl9pPr marL="4171371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6"/>
            <a:ext cx="4537710" cy="1254429"/>
          </a:xfrm>
        </p:spPr>
        <p:txBody>
          <a:bodyPr/>
          <a:lstStyle>
            <a:lvl1pPr marL="0" indent="0">
              <a:buNone/>
              <a:defRPr sz="1600"/>
            </a:lvl1pPr>
            <a:lvl2pPr marL="521422" indent="0">
              <a:buNone/>
              <a:defRPr sz="1400"/>
            </a:lvl2pPr>
            <a:lvl3pPr marL="1042843" indent="0">
              <a:buNone/>
              <a:defRPr sz="1100"/>
            </a:lvl3pPr>
            <a:lvl4pPr marL="1564265" indent="0">
              <a:buNone/>
              <a:defRPr sz="1000"/>
            </a:lvl4pPr>
            <a:lvl5pPr marL="2085686" indent="0">
              <a:buNone/>
              <a:defRPr sz="1000"/>
            </a:lvl5pPr>
            <a:lvl6pPr marL="2607108" indent="0">
              <a:buNone/>
              <a:defRPr sz="1000"/>
            </a:lvl6pPr>
            <a:lvl7pPr marL="3128529" indent="0">
              <a:buNone/>
              <a:defRPr sz="1000"/>
            </a:lvl7pPr>
            <a:lvl8pPr marL="3649949" indent="0">
              <a:buNone/>
              <a:defRPr sz="1000"/>
            </a:lvl8pPr>
            <a:lvl9pPr marL="4171371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84DA-4C02-2843-B2E5-FA431C712FD2}" type="datetimeFigureOut">
              <a:rPr lang="fr-FR" smtClean="0"/>
              <a:t>06/07/17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A41F-695A-6240-A910-53567DF5D9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616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4" y="428041"/>
            <a:ext cx="6806565" cy="1781440"/>
          </a:xfrm>
          <a:prstGeom prst="rect">
            <a:avLst/>
          </a:prstGeom>
        </p:spPr>
        <p:txBody>
          <a:bodyPr vert="horz" lIns="104284" tIns="52142" rIns="104284" bIns="52142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4" y="2494018"/>
            <a:ext cx="6806565" cy="7054007"/>
          </a:xfrm>
          <a:prstGeom prst="rect">
            <a:avLst/>
          </a:prstGeom>
        </p:spPr>
        <p:txBody>
          <a:bodyPr vert="horz" lIns="104284" tIns="52142" rIns="104284" bIns="52142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4" y="9906786"/>
            <a:ext cx="1764665" cy="569071"/>
          </a:xfrm>
          <a:prstGeom prst="rect">
            <a:avLst/>
          </a:prstGeom>
        </p:spPr>
        <p:txBody>
          <a:bodyPr vert="horz" lIns="104284" tIns="52142" rIns="104284" bIns="52142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4DA-4C02-2843-B2E5-FA431C712FD2}" type="datetimeFigureOut">
              <a:rPr lang="fr-FR" smtClean="0"/>
              <a:t>06/07/17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5" y="9906786"/>
            <a:ext cx="2394903" cy="569071"/>
          </a:xfrm>
          <a:prstGeom prst="rect">
            <a:avLst/>
          </a:prstGeom>
        </p:spPr>
        <p:txBody>
          <a:bodyPr vert="horz" lIns="104284" tIns="52142" rIns="104284" bIns="52142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4" y="9906786"/>
            <a:ext cx="1764665" cy="569071"/>
          </a:xfrm>
          <a:prstGeom prst="rect">
            <a:avLst/>
          </a:prstGeom>
        </p:spPr>
        <p:txBody>
          <a:bodyPr vert="horz" lIns="104284" tIns="52142" rIns="104284" bIns="52142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9A41F-695A-6240-A910-53567DF5D9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9081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1422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65" indent="-391065" algn="l" defTabSz="52142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09" indent="-325888" algn="l" defTabSz="521422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54" indent="-260710" algn="l" defTabSz="52142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975" indent="-260710" algn="l" defTabSz="521422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397" indent="-260710" algn="l" defTabSz="521422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818" indent="-260710" algn="l" defTabSz="521422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240" indent="-260710" algn="l" defTabSz="521422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662" indent="-260710" algn="l" defTabSz="521422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082" indent="-260710" algn="l" defTabSz="521422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214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22" algn="l" defTabSz="5214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43" algn="l" defTabSz="5214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265" algn="l" defTabSz="5214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686" algn="l" defTabSz="5214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08" algn="l" defTabSz="5214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529" algn="l" defTabSz="5214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949" algn="l" defTabSz="5214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371" algn="l" defTabSz="5214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1"/>
          <p:cNvGrpSpPr/>
          <p:nvPr/>
        </p:nvGrpSpPr>
        <p:grpSpPr>
          <a:xfrm>
            <a:off x="1910553" y="664744"/>
            <a:ext cx="3741746" cy="1600373"/>
            <a:chOff x="575397" y="568679"/>
            <a:chExt cx="3393019" cy="1369099"/>
          </a:xfrm>
        </p:grpSpPr>
        <p:sp>
          <p:nvSpPr>
            <p:cNvPr id="4" name="Rectangle 3"/>
            <p:cNvSpPr/>
            <p:nvPr/>
          </p:nvSpPr>
          <p:spPr>
            <a:xfrm>
              <a:off x="575397" y="568679"/>
              <a:ext cx="999403" cy="434443"/>
            </a:xfrm>
            <a:prstGeom prst="rect">
              <a:avLst/>
            </a:prstGeom>
            <a:blipFill rotWithShape="1">
              <a:blip r:embed="rId3"/>
              <a:stretch>
                <a:fillRect/>
              </a:stretch>
            </a:blipFill>
          </p:spPr>
          <p:txBody>
            <a:bodyPr wrap="square">
              <a:spAutoFit/>
            </a:bodyPr>
            <a:lstStyle/>
            <a:p>
              <a:r>
                <a:rPr lang="fr-FR" sz="2700" b="1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pple Chancery"/>
                </a:rPr>
                <a:t>B</a:t>
              </a:r>
              <a:r>
                <a:rPr lang="fr-FR" sz="27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pple Chancery"/>
                </a:rPr>
                <a:t>revet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070697" y="871246"/>
              <a:ext cx="1786803" cy="43444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2700" b="1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pple Chancery"/>
                </a:rPr>
                <a:t>U</a:t>
              </a:r>
              <a:r>
                <a:rPr lang="fr-FR" sz="27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pple Chancery"/>
                </a:rPr>
                <a:t>niversel de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1648547" y="1182396"/>
              <a:ext cx="1450253" cy="43444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2700" b="1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pple Chancery"/>
                </a:rPr>
                <a:t>S</a:t>
              </a:r>
              <a:r>
                <a:rPr lang="fr-FR" sz="27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pple Chancery"/>
                </a:rPr>
                <a:t>orcellerie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2086696" y="1497421"/>
              <a:ext cx="1881720" cy="4403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2700" b="1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pple Chancery"/>
                </a:rPr>
                <a:t>E</a:t>
              </a:r>
              <a:r>
                <a:rPr lang="fr-FR" sz="27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pple Chancery"/>
                </a:rPr>
                <a:t>lémentaire</a:t>
              </a:r>
            </a:p>
          </p:txBody>
        </p:sp>
      </p:grpSp>
      <p:grpSp>
        <p:nvGrpSpPr>
          <p:cNvPr id="18" name="Grouper 17"/>
          <p:cNvGrpSpPr/>
          <p:nvPr/>
        </p:nvGrpSpPr>
        <p:grpSpPr>
          <a:xfrm>
            <a:off x="281092" y="830948"/>
            <a:ext cx="1031721" cy="1195309"/>
            <a:chOff x="1295400" y="3223204"/>
            <a:chExt cx="935566" cy="1022573"/>
          </a:xfrm>
        </p:grpSpPr>
        <p:sp>
          <p:nvSpPr>
            <p:cNvPr id="19" name="ZoneTexte 18"/>
            <p:cNvSpPr txBox="1"/>
            <p:nvPr/>
          </p:nvSpPr>
          <p:spPr>
            <a:xfrm>
              <a:off x="1295400" y="3276600"/>
              <a:ext cx="355600" cy="1974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900" dirty="0">
                <a:solidFill>
                  <a:srgbClr val="FEA73B"/>
                </a:solidFill>
              </a:endParaRPr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1447800" y="3429000"/>
              <a:ext cx="355600" cy="255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3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1300" dirty="0">
                <a:solidFill>
                  <a:srgbClr val="FEA73B"/>
                </a:solidFill>
              </a:endParaRPr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1625600" y="3521333"/>
              <a:ext cx="355600" cy="3267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9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1900" dirty="0">
                <a:solidFill>
                  <a:srgbClr val="FEA73B"/>
                </a:solidFill>
              </a:endParaRPr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1295400" y="3678971"/>
              <a:ext cx="355600" cy="1974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900" dirty="0">
                <a:solidFill>
                  <a:srgbClr val="FEA73B"/>
                </a:solidFill>
              </a:endParaRPr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1875366" y="3473678"/>
              <a:ext cx="355600" cy="1974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900" dirty="0">
                <a:solidFill>
                  <a:srgbClr val="FEA73B"/>
                </a:solidFill>
              </a:endParaRPr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1778000" y="3786693"/>
              <a:ext cx="355600" cy="255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3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1300" dirty="0">
                <a:solidFill>
                  <a:srgbClr val="FEA73B"/>
                </a:solidFill>
              </a:endParaRPr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1468967" y="4048303"/>
              <a:ext cx="355600" cy="1974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900" dirty="0">
                <a:solidFill>
                  <a:srgbClr val="FEA73B"/>
                </a:solidFill>
              </a:endParaRPr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1752600" y="3223204"/>
              <a:ext cx="355600" cy="255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3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1300" dirty="0">
                <a:solidFill>
                  <a:srgbClr val="FEA73B"/>
                </a:solidFill>
              </a:endParaRPr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1519766" y="3763610"/>
              <a:ext cx="355600" cy="255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3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1300" dirty="0">
                <a:solidFill>
                  <a:srgbClr val="FEA73B"/>
                </a:solidFill>
              </a:endParaRPr>
            </a:p>
          </p:txBody>
        </p:sp>
      </p:grpSp>
      <p:grpSp>
        <p:nvGrpSpPr>
          <p:cNvPr id="28" name="Grouper 27"/>
          <p:cNvGrpSpPr/>
          <p:nvPr/>
        </p:nvGrpSpPr>
        <p:grpSpPr>
          <a:xfrm>
            <a:off x="1008013" y="1254243"/>
            <a:ext cx="1031721" cy="1195309"/>
            <a:chOff x="1295400" y="3223204"/>
            <a:chExt cx="935566" cy="1022573"/>
          </a:xfrm>
        </p:grpSpPr>
        <p:sp>
          <p:nvSpPr>
            <p:cNvPr id="29" name="ZoneTexte 28"/>
            <p:cNvSpPr txBox="1"/>
            <p:nvPr/>
          </p:nvSpPr>
          <p:spPr>
            <a:xfrm>
              <a:off x="1295400" y="3276600"/>
              <a:ext cx="355600" cy="1974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900" dirty="0">
                <a:solidFill>
                  <a:srgbClr val="FEA73B"/>
                </a:solidFill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47800" y="3429000"/>
              <a:ext cx="355600" cy="255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3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1300" dirty="0">
                <a:solidFill>
                  <a:srgbClr val="FEA73B"/>
                </a:solidFill>
              </a:endParaRP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625600" y="3521333"/>
              <a:ext cx="355600" cy="3267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9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1900" dirty="0">
                <a:solidFill>
                  <a:srgbClr val="FEA73B"/>
                </a:solidFill>
              </a:endParaRP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1295400" y="3678971"/>
              <a:ext cx="355600" cy="1974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900" dirty="0">
                <a:solidFill>
                  <a:srgbClr val="FEA73B"/>
                </a:solidFill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1875366" y="3473678"/>
              <a:ext cx="355600" cy="1974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900" dirty="0">
                <a:solidFill>
                  <a:srgbClr val="FEA73B"/>
                </a:solidFill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1778000" y="3786693"/>
              <a:ext cx="355600" cy="255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3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1300" dirty="0">
                <a:solidFill>
                  <a:srgbClr val="FEA73B"/>
                </a:solidFill>
              </a:endParaRPr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1468967" y="4048303"/>
              <a:ext cx="355600" cy="1974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900" dirty="0">
                <a:solidFill>
                  <a:srgbClr val="FEA73B"/>
                </a:solidFill>
              </a:endParaRPr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1752600" y="3223204"/>
              <a:ext cx="355600" cy="255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3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1300" dirty="0">
                <a:solidFill>
                  <a:srgbClr val="FEA73B"/>
                </a:solidFill>
              </a:endParaRPr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1519766" y="3763610"/>
              <a:ext cx="355600" cy="255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3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1300" dirty="0">
                <a:solidFill>
                  <a:srgbClr val="FEA73B"/>
                </a:solidFill>
              </a:endParaRPr>
            </a:p>
          </p:txBody>
        </p:sp>
      </p:grpSp>
      <p:grpSp>
        <p:nvGrpSpPr>
          <p:cNvPr id="38" name="Grouper 37"/>
          <p:cNvGrpSpPr/>
          <p:nvPr/>
        </p:nvGrpSpPr>
        <p:grpSpPr>
          <a:xfrm>
            <a:off x="5575088" y="828533"/>
            <a:ext cx="1031721" cy="1195309"/>
            <a:chOff x="1295400" y="3223204"/>
            <a:chExt cx="935566" cy="1022573"/>
          </a:xfrm>
        </p:grpSpPr>
        <p:sp>
          <p:nvSpPr>
            <p:cNvPr id="39" name="ZoneTexte 38"/>
            <p:cNvSpPr txBox="1"/>
            <p:nvPr/>
          </p:nvSpPr>
          <p:spPr>
            <a:xfrm>
              <a:off x="1295400" y="3276600"/>
              <a:ext cx="355600" cy="1974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900" dirty="0">
                <a:solidFill>
                  <a:srgbClr val="FEA73B"/>
                </a:solidFill>
              </a:endParaRPr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1447800" y="3429000"/>
              <a:ext cx="355600" cy="255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3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1300" dirty="0">
                <a:solidFill>
                  <a:srgbClr val="FEA73B"/>
                </a:solidFill>
              </a:endParaRPr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1625600" y="3521333"/>
              <a:ext cx="355600" cy="3267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9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1900" dirty="0">
                <a:solidFill>
                  <a:srgbClr val="FEA73B"/>
                </a:solidFill>
              </a:endParaRPr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1295400" y="3678971"/>
              <a:ext cx="355600" cy="1974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900" dirty="0">
                <a:solidFill>
                  <a:srgbClr val="FEA73B"/>
                </a:solidFill>
              </a:endParaRPr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1875366" y="3473678"/>
              <a:ext cx="355600" cy="1974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900" dirty="0">
                <a:solidFill>
                  <a:srgbClr val="FEA73B"/>
                </a:solidFill>
              </a:endParaRPr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1778000" y="3786693"/>
              <a:ext cx="355600" cy="255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3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1300" dirty="0">
                <a:solidFill>
                  <a:srgbClr val="FEA73B"/>
                </a:solidFill>
              </a:endParaRPr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1468967" y="4048303"/>
              <a:ext cx="355600" cy="1974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900" dirty="0">
                <a:solidFill>
                  <a:srgbClr val="FEA73B"/>
                </a:solidFill>
              </a:endParaRPr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1752600" y="3223204"/>
              <a:ext cx="355600" cy="255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3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1300" dirty="0">
                <a:solidFill>
                  <a:srgbClr val="FEA73B"/>
                </a:solidFill>
              </a:endParaRPr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1519766" y="3763610"/>
              <a:ext cx="355600" cy="255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3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1300" dirty="0">
                <a:solidFill>
                  <a:srgbClr val="FEA73B"/>
                </a:solidFill>
              </a:endParaRPr>
            </a:p>
          </p:txBody>
        </p:sp>
      </p:grpSp>
      <p:grpSp>
        <p:nvGrpSpPr>
          <p:cNvPr id="48" name="Grouper 47"/>
          <p:cNvGrpSpPr/>
          <p:nvPr/>
        </p:nvGrpSpPr>
        <p:grpSpPr>
          <a:xfrm>
            <a:off x="6302009" y="1251828"/>
            <a:ext cx="1031721" cy="1195309"/>
            <a:chOff x="1295400" y="3223204"/>
            <a:chExt cx="935566" cy="1022573"/>
          </a:xfrm>
        </p:grpSpPr>
        <p:sp>
          <p:nvSpPr>
            <p:cNvPr id="49" name="ZoneTexte 48"/>
            <p:cNvSpPr txBox="1"/>
            <p:nvPr/>
          </p:nvSpPr>
          <p:spPr>
            <a:xfrm>
              <a:off x="1295400" y="3276600"/>
              <a:ext cx="355600" cy="1974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900" dirty="0">
                <a:solidFill>
                  <a:srgbClr val="FEA73B"/>
                </a:solidFill>
              </a:endParaRPr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1447800" y="3429000"/>
              <a:ext cx="355600" cy="255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3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1300" dirty="0">
                <a:solidFill>
                  <a:srgbClr val="FEA73B"/>
                </a:solidFill>
              </a:endParaRPr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1625600" y="3521333"/>
              <a:ext cx="355600" cy="3267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9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1900" dirty="0">
                <a:solidFill>
                  <a:srgbClr val="FEA73B"/>
                </a:solidFill>
              </a:endParaRPr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1295400" y="3678971"/>
              <a:ext cx="355600" cy="1974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900" dirty="0">
                <a:solidFill>
                  <a:srgbClr val="FEA73B"/>
                </a:solidFill>
              </a:endParaRPr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1875366" y="3473678"/>
              <a:ext cx="355600" cy="1974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900" dirty="0">
                <a:solidFill>
                  <a:srgbClr val="FEA73B"/>
                </a:solidFill>
              </a:endParaRPr>
            </a:p>
          </p:txBody>
        </p:sp>
        <p:sp>
          <p:nvSpPr>
            <p:cNvPr id="54" name="ZoneTexte 53"/>
            <p:cNvSpPr txBox="1"/>
            <p:nvPr/>
          </p:nvSpPr>
          <p:spPr>
            <a:xfrm>
              <a:off x="1778000" y="3786693"/>
              <a:ext cx="355600" cy="255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3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1300" dirty="0">
                <a:solidFill>
                  <a:srgbClr val="FEA73B"/>
                </a:solidFill>
              </a:endParaRPr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1468967" y="4048303"/>
              <a:ext cx="355600" cy="1974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900" dirty="0">
                <a:solidFill>
                  <a:srgbClr val="FEA73B"/>
                </a:solidFill>
              </a:endParaRPr>
            </a:p>
          </p:txBody>
        </p:sp>
        <p:sp>
          <p:nvSpPr>
            <p:cNvPr id="56" name="ZoneTexte 55"/>
            <p:cNvSpPr txBox="1"/>
            <p:nvPr/>
          </p:nvSpPr>
          <p:spPr>
            <a:xfrm>
              <a:off x="1752600" y="3223204"/>
              <a:ext cx="355600" cy="255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3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1300" dirty="0">
                <a:solidFill>
                  <a:srgbClr val="FEA73B"/>
                </a:solidFill>
              </a:endParaRPr>
            </a:p>
          </p:txBody>
        </p:sp>
        <p:sp>
          <p:nvSpPr>
            <p:cNvPr id="57" name="ZoneTexte 56"/>
            <p:cNvSpPr txBox="1"/>
            <p:nvPr/>
          </p:nvSpPr>
          <p:spPr>
            <a:xfrm>
              <a:off x="1519766" y="3763610"/>
              <a:ext cx="355600" cy="255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3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1300" dirty="0">
                <a:solidFill>
                  <a:srgbClr val="FEA73B"/>
                </a:solidFill>
              </a:endParaRPr>
            </a:p>
          </p:txBody>
        </p:sp>
      </p:grpSp>
      <p:sp>
        <p:nvSpPr>
          <p:cNvPr id="59" name="Rectangle 58"/>
          <p:cNvSpPr/>
          <p:nvPr/>
        </p:nvSpPr>
        <p:spPr>
          <a:xfrm>
            <a:off x="270338" y="2969244"/>
            <a:ext cx="7063394" cy="7430387"/>
          </a:xfrm>
          <a:prstGeom prst="rect">
            <a:avLst/>
          </a:prstGeom>
        </p:spPr>
        <p:txBody>
          <a:bodyPr wrap="square" lIns="104284" tIns="52142" rIns="104284" bIns="52142">
            <a:spAutoFit/>
          </a:bodyPr>
          <a:lstStyle/>
          <a:p>
            <a:pPr algn="ctr"/>
            <a:r>
              <a:rPr lang="fr-FR" b="1" i="1" dirty="0">
                <a:latin typeface="Apple Chancery"/>
                <a:cs typeface="Apple Chancery"/>
              </a:rPr>
              <a:t>Liste des épreuves</a:t>
            </a:r>
          </a:p>
          <a:p>
            <a:endParaRPr lang="fr-FR" b="1" i="1" dirty="0" smtClean="0">
              <a:latin typeface="Apple Chancery"/>
              <a:cs typeface="Apple Chancery"/>
            </a:endParaRPr>
          </a:p>
          <a:p>
            <a:endParaRPr lang="fr-FR" b="1" i="1" dirty="0">
              <a:latin typeface="Apple Chancery"/>
              <a:cs typeface="Apple Chancery"/>
            </a:endParaRPr>
          </a:p>
          <a:p>
            <a:endParaRPr lang="fr-FR" b="1" i="1" dirty="0">
              <a:latin typeface="Apple Chancery"/>
              <a:cs typeface="Apple Chancery"/>
            </a:endParaRPr>
          </a:p>
          <a:p>
            <a:r>
              <a:rPr lang="fr-FR" sz="1400" i="1" u="sng" dirty="0">
                <a:latin typeface="Apple Chancery"/>
                <a:cs typeface="Apple Chancery"/>
              </a:rPr>
              <a:t>Soin aux créatures magiques</a:t>
            </a:r>
            <a:r>
              <a:rPr lang="fr-FR" sz="1400" i="1" dirty="0">
                <a:latin typeface="Apple Chancery"/>
                <a:cs typeface="Apple Chancery"/>
              </a:rPr>
              <a:t> : éclosion </a:t>
            </a:r>
            <a:r>
              <a:rPr lang="fr-FR" sz="1400" dirty="0">
                <a:latin typeface="Apple Chancery"/>
                <a:cs typeface="Apple Chancery"/>
              </a:rPr>
              <a:t>d’œufs de dragons</a:t>
            </a:r>
          </a:p>
          <a:p>
            <a:endParaRPr lang="fr-FR" sz="1400" dirty="0">
              <a:latin typeface="Apple Chancery"/>
              <a:cs typeface="Apple Chancery"/>
            </a:endParaRPr>
          </a:p>
          <a:p>
            <a:endParaRPr lang="fr-FR" sz="1400" dirty="0">
              <a:latin typeface="Apple Chancery"/>
              <a:cs typeface="Apple Chancery"/>
            </a:endParaRPr>
          </a:p>
          <a:p>
            <a:r>
              <a:rPr lang="fr-FR" sz="1400" u="sng" dirty="0">
                <a:latin typeface="Apple Chancery"/>
                <a:cs typeface="Apple Chancery"/>
              </a:rPr>
              <a:t>Botanique</a:t>
            </a:r>
            <a:r>
              <a:rPr lang="fr-FR" sz="1400" dirty="0">
                <a:latin typeface="Apple Chancery"/>
                <a:cs typeface="Apple Chancery"/>
              </a:rPr>
              <a:t> : éclosion instantanée de fleurs préalablement enchantées</a:t>
            </a:r>
          </a:p>
          <a:p>
            <a:endParaRPr lang="fr-FR" sz="1400" dirty="0">
              <a:latin typeface="Apple Chancery"/>
              <a:cs typeface="Apple Chancery"/>
            </a:endParaRPr>
          </a:p>
          <a:p>
            <a:endParaRPr lang="fr-FR" sz="1400" dirty="0">
              <a:latin typeface="Apple Chancery"/>
              <a:cs typeface="Apple Chancery"/>
            </a:endParaRPr>
          </a:p>
          <a:p>
            <a:r>
              <a:rPr lang="fr-FR" sz="1400" u="sng" dirty="0">
                <a:latin typeface="Apple Chancery"/>
                <a:cs typeface="Apple Chancery"/>
              </a:rPr>
              <a:t>Potions</a:t>
            </a:r>
            <a:r>
              <a:rPr lang="fr-FR" sz="1400" dirty="0">
                <a:latin typeface="Apple Chancery"/>
                <a:cs typeface="Apple Chancery"/>
              </a:rPr>
              <a:t> : réalisation d’une potion tirée du manuel de potions de première année</a:t>
            </a:r>
          </a:p>
          <a:p>
            <a:endParaRPr lang="fr-FR" sz="1400" dirty="0">
              <a:latin typeface="Apple Chancery"/>
              <a:cs typeface="Apple Chancery"/>
            </a:endParaRPr>
          </a:p>
          <a:p>
            <a:endParaRPr lang="fr-FR" sz="1400" dirty="0">
              <a:latin typeface="Apple Chancery"/>
              <a:cs typeface="Apple Chancery"/>
            </a:endParaRPr>
          </a:p>
          <a:p>
            <a:r>
              <a:rPr lang="fr-FR" sz="1400" u="sng" dirty="0">
                <a:latin typeface="Apple Chancery"/>
                <a:cs typeface="Apple Chancery"/>
              </a:rPr>
              <a:t>Sortilèges</a:t>
            </a:r>
            <a:r>
              <a:rPr lang="fr-FR" sz="1400" dirty="0">
                <a:latin typeface="Apple Chancery"/>
                <a:cs typeface="Apple Chancery"/>
              </a:rPr>
              <a:t> : interrogation sur les sortilèges en général. Réalisation du sortilège de lévitation.</a:t>
            </a:r>
          </a:p>
          <a:p>
            <a:endParaRPr lang="fr-FR" sz="1400" dirty="0">
              <a:latin typeface="Apple Chancery"/>
              <a:cs typeface="Apple Chancery"/>
            </a:endParaRPr>
          </a:p>
          <a:p>
            <a:endParaRPr lang="fr-FR" sz="1400" dirty="0">
              <a:latin typeface="Apple Chancery"/>
              <a:cs typeface="Apple Chancery"/>
            </a:endParaRPr>
          </a:p>
          <a:p>
            <a:endParaRPr lang="fr-FR" sz="1400" dirty="0">
              <a:latin typeface="Apple Chancery"/>
              <a:cs typeface="Apple Chancery"/>
            </a:endParaRPr>
          </a:p>
          <a:p>
            <a:endParaRPr lang="fr-FR" sz="1400" dirty="0">
              <a:latin typeface="Apple Chancery"/>
              <a:cs typeface="Apple Chancery"/>
            </a:endParaRPr>
          </a:p>
          <a:p>
            <a:r>
              <a:rPr lang="fr-FR" sz="1400" b="1" dirty="0">
                <a:solidFill>
                  <a:srgbClr val="FEA73B"/>
                </a:solidFill>
                <a:latin typeface="Apple Chancery"/>
                <a:cs typeface="Apple Chancery"/>
              </a:rPr>
              <a:t>Note :</a:t>
            </a:r>
            <a:r>
              <a:rPr lang="fr-FR" sz="1400" dirty="0">
                <a:latin typeface="Apple Chancery"/>
                <a:cs typeface="Apple Chancery"/>
              </a:rPr>
              <a:t> L’aide des parents ou d’un adulte, même </a:t>
            </a:r>
            <a:r>
              <a:rPr lang="fr-FR" sz="1400" dirty="0" err="1">
                <a:latin typeface="Apple Chancery"/>
                <a:cs typeface="Apple Chancery"/>
              </a:rPr>
              <a:t>moldus</a:t>
            </a:r>
            <a:r>
              <a:rPr lang="fr-FR" sz="1400" dirty="0">
                <a:latin typeface="Apple Chancery"/>
                <a:cs typeface="Apple Chancery"/>
              </a:rPr>
              <a:t>, est autorisée pour la réalisation des potions.</a:t>
            </a:r>
          </a:p>
          <a:p>
            <a:endParaRPr lang="fr-FR" sz="1400" dirty="0">
              <a:latin typeface="Apple Chancery"/>
              <a:cs typeface="Apple Chancery"/>
            </a:endParaRPr>
          </a:p>
          <a:p>
            <a:endParaRPr lang="fr-FR" sz="1400" dirty="0">
              <a:latin typeface="Apple Chancery"/>
              <a:cs typeface="Apple Chancery"/>
            </a:endParaRPr>
          </a:p>
          <a:p>
            <a:endParaRPr lang="fr-FR" sz="1400" dirty="0">
              <a:latin typeface="Apple Chancery"/>
              <a:cs typeface="Apple Chancery"/>
            </a:endParaRPr>
          </a:p>
          <a:p>
            <a:endParaRPr lang="fr-FR" sz="1400" dirty="0">
              <a:latin typeface="Apple Chancery"/>
              <a:cs typeface="Apple Chancery"/>
            </a:endParaRPr>
          </a:p>
          <a:p>
            <a:endParaRPr lang="fr-FR" sz="1400" dirty="0">
              <a:latin typeface="Apple Chancery"/>
              <a:cs typeface="Apple Chancery"/>
            </a:endParaRPr>
          </a:p>
          <a:p>
            <a:endParaRPr lang="fr-FR" sz="1400" dirty="0">
              <a:latin typeface="Apple Chancery"/>
              <a:cs typeface="Apple Chancery"/>
            </a:endParaRPr>
          </a:p>
          <a:p>
            <a:endParaRPr lang="fr-FR" sz="1400" dirty="0">
              <a:latin typeface="Apple Chancery"/>
              <a:cs typeface="Apple Chancery"/>
            </a:endParaRPr>
          </a:p>
          <a:p>
            <a:endParaRPr lang="fr-FR" sz="1400" dirty="0">
              <a:latin typeface="Apple Chancery"/>
              <a:cs typeface="Apple Chancery"/>
            </a:endParaRPr>
          </a:p>
          <a:p>
            <a:endParaRPr lang="fr-FR" sz="1400" dirty="0">
              <a:latin typeface="Apple Chancery"/>
              <a:cs typeface="Apple Chancery"/>
            </a:endParaRPr>
          </a:p>
          <a:p>
            <a:r>
              <a:rPr lang="fr-FR" sz="1400" dirty="0" err="1">
                <a:latin typeface="Apple Chancery"/>
                <a:cs typeface="Apple Chancery"/>
              </a:rPr>
              <a:t>Albus</a:t>
            </a:r>
            <a:r>
              <a:rPr lang="fr-FR" sz="1400" dirty="0">
                <a:latin typeface="Apple Chancery"/>
                <a:cs typeface="Apple Chancery"/>
              </a:rPr>
              <a:t> </a:t>
            </a:r>
            <a:r>
              <a:rPr lang="fr-FR" sz="1400" dirty="0" err="1">
                <a:latin typeface="Apple Chancery"/>
                <a:cs typeface="Apple Chancery"/>
              </a:rPr>
              <a:t>Dumbledore</a:t>
            </a:r>
            <a:r>
              <a:rPr lang="fr-FR" sz="1400" dirty="0">
                <a:latin typeface="Apple Chancery"/>
                <a:cs typeface="Apple Chancery"/>
              </a:rPr>
              <a:t>,							       </a:t>
            </a:r>
            <a:r>
              <a:rPr lang="fr-FR" sz="1400" dirty="0" smtClean="0">
                <a:latin typeface="Apple Chancery"/>
                <a:cs typeface="Apple Chancery"/>
              </a:rPr>
              <a:t>La Puce Mac </a:t>
            </a:r>
            <a:r>
              <a:rPr lang="fr-FR" sz="1400" dirty="0" err="1">
                <a:latin typeface="Apple Chancery"/>
                <a:cs typeface="Apple Chancery"/>
              </a:rPr>
              <a:t>Gonagall</a:t>
            </a:r>
            <a:endParaRPr lang="fr-FR" sz="1400" dirty="0">
              <a:latin typeface="Apple Chancery"/>
              <a:cs typeface="Apple Chancery"/>
            </a:endParaRPr>
          </a:p>
          <a:p>
            <a:r>
              <a:rPr lang="fr-FR" sz="1400" dirty="0">
                <a:latin typeface="Apple Chancery"/>
                <a:cs typeface="Apple Chancery"/>
              </a:rPr>
              <a:t>Directeur du collège </a:t>
            </a:r>
            <a:r>
              <a:rPr lang="fr-FR" sz="1400" dirty="0" err="1">
                <a:latin typeface="Apple Chancery"/>
                <a:cs typeface="Apple Chancery"/>
              </a:rPr>
              <a:t>Poudlard</a:t>
            </a:r>
            <a:r>
              <a:rPr lang="fr-FR" sz="1400" dirty="0">
                <a:latin typeface="Apple Chancery"/>
                <a:cs typeface="Apple Chancery"/>
              </a:rPr>
              <a:t>					       Examinatrice</a:t>
            </a:r>
          </a:p>
        </p:txBody>
      </p:sp>
      <p:pic>
        <p:nvPicPr>
          <p:cNvPr id="60" name="Image 59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616" y="8173840"/>
            <a:ext cx="1117621" cy="118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1629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1365</TotalTime>
  <Words>113</Words>
  <Application>Microsoft Macintosh PowerPoint</Application>
  <PresentationFormat>Personnalisé</PresentationFormat>
  <Paragraphs>71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Augé-Rochereau Frédérika</dc:creator>
  <cp:lastModifiedBy>Augé-Rochereau Frédérika</cp:lastModifiedBy>
  <cp:revision>26</cp:revision>
  <cp:lastPrinted>2017-06-23T07:49:57Z</cp:lastPrinted>
  <dcterms:created xsi:type="dcterms:W3CDTF">2017-06-21T08:29:47Z</dcterms:created>
  <dcterms:modified xsi:type="dcterms:W3CDTF">2017-07-06T15:04:37Z</dcterms:modified>
</cp:coreProperties>
</file>