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929C8539-3AD5-814F-99BA-3C6F1BECEFB3}">
          <p14:sldIdLst>
            <p14:sldId id="256"/>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211" autoAdjust="0"/>
  </p:normalViewPr>
  <p:slideViewPr>
    <p:cSldViewPr snapToGrid="0" snapToObjects="1">
      <p:cViewPr varScale="1">
        <p:scale>
          <a:sx n="84" d="100"/>
          <a:sy n="84" d="100"/>
        </p:scale>
        <p:origin x="-2408"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27E0FF-BB48-674B-8022-01336CA4BDBB}" type="datetimeFigureOut">
              <a:rPr lang="fr-FR" smtClean="0"/>
              <a:t>7/07/15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776573-760D-8F45-8E8E-31A4F90C3D32}" type="slidenum">
              <a:rPr lang="fr-FR" smtClean="0"/>
              <a:t>‹#›</a:t>
            </a:fld>
            <a:endParaRPr lang="fr-FR"/>
          </a:p>
        </p:txBody>
      </p:sp>
    </p:spTree>
    <p:extLst>
      <p:ext uri="{BB962C8B-B14F-4D97-AF65-F5344CB8AC3E}">
        <p14:creationId xmlns:p14="http://schemas.microsoft.com/office/powerpoint/2010/main" val="1825043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9F6DD-E427-8F4F-B96A-F18F2B469F01}" type="datetimeFigureOut">
              <a:rPr lang="fr-FR" smtClean="0"/>
              <a:t>7/07/15</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4858F-5D03-7049-A39E-7D3E230D225C}" type="slidenum">
              <a:rPr lang="fr-FR" smtClean="0"/>
              <a:t>‹#›</a:t>
            </a:fld>
            <a:endParaRPr lang="fr-FR"/>
          </a:p>
        </p:txBody>
      </p:sp>
    </p:spTree>
    <p:extLst>
      <p:ext uri="{BB962C8B-B14F-4D97-AF65-F5344CB8AC3E}">
        <p14:creationId xmlns:p14="http://schemas.microsoft.com/office/powerpoint/2010/main" val="37263385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E4858F-5D03-7049-A39E-7D3E230D225C}" type="slidenum">
              <a:rPr lang="fr-FR" smtClean="0"/>
              <a:t>2</a:t>
            </a:fld>
            <a:endParaRPr lang="fr-FR"/>
          </a:p>
        </p:txBody>
      </p:sp>
    </p:spTree>
    <p:extLst>
      <p:ext uri="{BB962C8B-B14F-4D97-AF65-F5344CB8AC3E}">
        <p14:creationId xmlns:p14="http://schemas.microsoft.com/office/powerpoint/2010/main" val="274818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CH" smtClean="0"/>
              <a:t>Cliquez et modifiez le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465BF60-7963-7F45-BCF3-E4F718F6A8B7}" type="datetime1">
              <a:rPr lang="fr-BE" smtClean="0"/>
              <a:t>7/07/15</a:t>
            </a:fld>
            <a:endParaRPr lang="fr-FR"/>
          </a:p>
        </p:txBody>
      </p:sp>
      <p:sp>
        <p:nvSpPr>
          <p:cNvPr id="5" name="Espace réservé du pied de page 4"/>
          <p:cNvSpPr>
            <a:spLocks noGrp="1"/>
          </p:cNvSpPr>
          <p:nvPr>
            <p:ph type="ftr" sz="quarter" idx="11"/>
          </p:nvPr>
        </p:nvSpPr>
        <p:spPr/>
        <p:txBody>
          <a:bodyPr/>
          <a:lstStyle/>
          <a:p>
            <a:r>
              <a:rPr lang="fr-FR" smtClean="0"/>
              <a:t>Smile, you are beautiful- tuto trousse voyage</a:t>
            </a:r>
            <a:endParaRPr lang="fr-FR"/>
          </a:p>
        </p:txBody>
      </p:sp>
      <p:sp>
        <p:nvSpPr>
          <p:cNvPr id="6" name="Espace réservé du numéro de diapositive 5"/>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285594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FCB279EE-3A86-4247-907C-93834D962BBA}" type="datetime1">
              <a:rPr lang="fr-BE" smtClean="0"/>
              <a:t>7/07/15</a:t>
            </a:fld>
            <a:endParaRPr lang="fr-FR"/>
          </a:p>
        </p:txBody>
      </p:sp>
      <p:sp>
        <p:nvSpPr>
          <p:cNvPr id="5" name="Espace réservé du pied de page 4"/>
          <p:cNvSpPr>
            <a:spLocks noGrp="1"/>
          </p:cNvSpPr>
          <p:nvPr>
            <p:ph type="ftr" sz="quarter" idx="11"/>
          </p:nvPr>
        </p:nvSpPr>
        <p:spPr/>
        <p:txBody>
          <a:bodyPr/>
          <a:lstStyle/>
          <a:p>
            <a:r>
              <a:rPr lang="fr-FR" smtClean="0"/>
              <a:t>Smile, you are beautiful- tuto trousse voyage</a:t>
            </a:r>
            <a:endParaRPr lang="fr-FR"/>
          </a:p>
        </p:txBody>
      </p:sp>
      <p:sp>
        <p:nvSpPr>
          <p:cNvPr id="6" name="Espace réservé du numéro de diapositive 5"/>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413809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CH" smtClean="0"/>
              <a:t>Cliquez et modifiez le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DD0F3419-9548-9543-9D4F-9355C6B59A73}" type="datetime1">
              <a:rPr lang="fr-BE" smtClean="0"/>
              <a:t>7/07/15</a:t>
            </a:fld>
            <a:endParaRPr lang="fr-FR"/>
          </a:p>
        </p:txBody>
      </p:sp>
      <p:sp>
        <p:nvSpPr>
          <p:cNvPr id="5" name="Espace réservé du pied de page 4"/>
          <p:cNvSpPr>
            <a:spLocks noGrp="1"/>
          </p:cNvSpPr>
          <p:nvPr>
            <p:ph type="ftr" sz="quarter" idx="11"/>
          </p:nvPr>
        </p:nvSpPr>
        <p:spPr/>
        <p:txBody>
          <a:bodyPr/>
          <a:lstStyle/>
          <a:p>
            <a:r>
              <a:rPr lang="fr-FR" smtClean="0"/>
              <a:t>Smile, you are beautiful- tuto trousse voyage</a:t>
            </a:r>
            <a:endParaRPr lang="fr-FR"/>
          </a:p>
        </p:txBody>
      </p:sp>
      <p:sp>
        <p:nvSpPr>
          <p:cNvPr id="6" name="Espace réservé du numéro de diapositive 5"/>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341417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F9D762CF-AB6D-5444-9E0A-6492EF67F518}" type="datetime1">
              <a:rPr lang="fr-BE" smtClean="0"/>
              <a:t>7/07/15</a:t>
            </a:fld>
            <a:endParaRPr lang="fr-FR"/>
          </a:p>
        </p:txBody>
      </p:sp>
      <p:sp>
        <p:nvSpPr>
          <p:cNvPr id="5" name="Espace réservé du pied de page 4"/>
          <p:cNvSpPr>
            <a:spLocks noGrp="1"/>
          </p:cNvSpPr>
          <p:nvPr>
            <p:ph type="ftr" sz="quarter" idx="11"/>
          </p:nvPr>
        </p:nvSpPr>
        <p:spPr/>
        <p:txBody>
          <a:bodyPr/>
          <a:lstStyle/>
          <a:p>
            <a:r>
              <a:rPr lang="fr-FR" smtClean="0"/>
              <a:t>Smile, you are beautiful- tuto trousse voyage</a:t>
            </a:r>
            <a:endParaRPr lang="fr-FR"/>
          </a:p>
        </p:txBody>
      </p:sp>
      <p:sp>
        <p:nvSpPr>
          <p:cNvPr id="6" name="Espace réservé du numéro de diapositive 5"/>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87893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CH" smtClean="0"/>
              <a:t>Cliquez et modifiez le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5C38A391-DFFE-AC4A-9E5B-4E46533C8E47}" type="datetime1">
              <a:rPr lang="fr-BE" smtClean="0"/>
              <a:t>7/07/15</a:t>
            </a:fld>
            <a:endParaRPr lang="fr-FR"/>
          </a:p>
        </p:txBody>
      </p:sp>
      <p:sp>
        <p:nvSpPr>
          <p:cNvPr id="5" name="Espace réservé du pied de page 4"/>
          <p:cNvSpPr>
            <a:spLocks noGrp="1"/>
          </p:cNvSpPr>
          <p:nvPr>
            <p:ph type="ftr" sz="quarter" idx="11"/>
          </p:nvPr>
        </p:nvSpPr>
        <p:spPr/>
        <p:txBody>
          <a:bodyPr/>
          <a:lstStyle/>
          <a:p>
            <a:r>
              <a:rPr lang="fr-FR" smtClean="0"/>
              <a:t>Smile, you are beautiful- tuto trousse voyage</a:t>
            </a:r>
            <a:endParaRPr lang="fr-FR"/>
          </a:p>
        </p:txBody>
      </p:sp>
      <p:sp>
        <p:nvSpPr>
          <p:cNvPr id="6" name="Espace réservé du numéro de diapositive 5"/>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368532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e la date 4"/>
          <p:cNvSpPr>
            <a:spLocks noGrp="1"/>
          </p:cNvSpPr>
          <p:nvPr>
            <p:ph type="dt" sz="half" idx="10"/>
          </p:nvPr>
        </p:nvSpPr>
        <p:spPr/>
        <p:txBody>
          <a:bodyPr/>
          <a:lstStyle/>
          <a:p>
            <a:fld id="{257574DA-B2F5-3942-8766-05C578C245BC}" type="datetime1">
              <a:rPr lang="fr-BE" smtClean="0"/>
              <a:t>7/07/15</a:t>
            </a:fld>
            <a:endParaRPr lang="fr-FR"/>
          </a:p>
        </p:txBody>
      </p:sp>
      <p:sp>
        <p:nvSpPr>
          <p:cNvPr id="6" name="Espace réservé du pied de page 5"/>
          <p:cNvSpPr>
            <a:spLocks noGrp="1"/>
          </p:cNvSpPr>
          <p:nvPr>
            <p:ph type="ftr" sz="quarter" idx="11"/>
          </p:nvPr>
        </p:nvSpPr>
        <p:spPr/>
        <p:txBody>
          <a:bodyPr/>
          <a:lstStyle/>
          <a:p>
            <a:r>
              <a:rPr lang="fr-FR" smtClean="0"/>
              <a:t>Smile, you are beautiful- tuto trousse voyage</a:t>
            </a:r>
            <a:endParaRPr lang="fr-FR"/>
          </a:p>
        </p:txBody>
      </p:sp>
      <p:sp>
        <p:nvSpPr>
          <p:cNvPr id="7" name="Espace réservé du numéro de diapositive 6"/>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21046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smtClean="0"/>
              <a:t>Cliquez et modifiez le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7" name="Espace réservé de la date 6"/>
          <p:cNvSpPr>
            <a:spLocks noGrp="1"/>
          </p:cNvSpPr>
          <p:nvPr>
            <p:ph type="dt" sz="half" idx="10"/>
          </p:nvPr>
        </p:nvSpPr>
        <p:spPr/>
        <p:txBody>
          <a:bodyPr/>
          <a:lstStyle/>
          <a:p>
            <a:fld id="{CDC4E1FF-5E12-DB4A-B77B-A8B7D9B1B9B4}" type="datetime1">
              <a:rPr lang="fr-BE" smtClean="0"/>
              <a:t>7/07/15</a:t>
            </a:fld>
            <a:endParaRPr lang="fr-FR"/>
          </a:p>
        </p:txBody>
      </p:sp>
      <p:sp>
        <p:nvSpPr>
          <p:cNvPr id="8" name="Espace réservé du pied de page 7"/>
          <p:cNvSpPr>
            <a:spLocks noGrp="1"/>
          </p:cNvSpPr>
          <p:nvPr>
            <p:ph type="ftr" sz="quarter" idx="11"/>
          </p:nvPr>
        </p:nvSpPr>
        <p:spPr/>
        <p:txBody>
          <a:bodyPr/>
          <a:lstStyle/>
          <a:p>
            <a:r>
              <a:rPr lang="fr-FR" smtClean="0"/>
              <a:t>Smile, you are beautiful- tuto trousse voyage</a:t>
            </a:r>
            <a:endParaRPr lang="fr-FR"/>
          </a:p>
        </p:txBody>
      </p:sp>
      <p:sp>
        <p:nvSpPr>
          <p:cNvPr id="9" name="Espace réservé du numéro de diapositive 8"/>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64114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e la date 2"/>
          <p:cNvSpPr>
            <a:spLocks noGrp="1"/>
          </p:cNvSpPr>
          <p:nvPr>
            <p:ph type="dt" sz="half" idx="10"/>
          </p:nvPr>
        </p:nvSpPr>
        <p:spPr/>
        <p:txBody>
          <a:bodyPr/>
          <a:lstStyle/>
          <a:p>
            <a:fld id="{74099E62-399B-E843-B45C-272BC427759B}" type="datetime1">
              <a:rPr lang="fr-BE" smtClean="0"/>
              <a:t>7/07/15</a:t>
            </a:fld>
            <a:endParaRPr lang="fr-FR"/>
          </a:p>
        </p:txBody>
      </p:sp>
      <p:sp>
        <p:nvSpPr>
          <p:cNvPr id="4" name="Espace réservé du pied de page 3"/>
          <p:cNvSpPr>
            <a:spLocks noGrp="1"/>
          </p:cNvSpPr>
          <p:nvPr>
            <p:ph type="ftr" sz="quarter" idx="11"/>
          </p:nvPr>
        </p:nvSpPr>
        <p:spPr/>
        <p:txBody>
          <a:bodyPr/>
          <a:lstStyle/>
          <a:p>
            <a:r>
              <a:rPr lang="fr-FR" smtClean="0"/>
              <a:t>Smile, you are beautiful- tuto trousse voyage</a:t>
            </a:r>
            <a:endParaRPr lang="fr-FR"/>
          </a:p>
        </p:txBody>
      </p:sp>
      <p:sp>
        <p:nvSpPr>
          <p:cNvPr id="5" name="Espace réservé du numéro de diapositive 4"/>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59271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2141AB-916B-064C-86DB-802D90064096}" type="datetime1">
              <a:rPr lang="fr-BE" smtClean="0"/>
              <a:t>7/07/15</a:t>
            </a:fld>
            <a:endParaRPr lang="fr-FR"/>
          </a:p>
        </p:txBody>
      </p:sp>
      <p:sp>
        <p:nvSpPr>
          <p:cNvPr id="3" name="Espace réservé du pied de page 2"/>
          <p:cNvSpPr>
            <a:spLocks noGrp="1"/>
          </p:cNvSpPr>
          <p:nvPr>
            <p:ph type="ftr" sz="quarter" idx="11"/>
          </p:nvPr>
        </p:nvSpPr>
        <p:spPr/>
        <p:txBody>
          <a:bodyPr/>
          <a:lstStyle/>
          <a:p>
            <a:r>
              <a:rPr lang="fr-FR" smtClean="0"/>
              <a:t>Smile, you are beautiful- tuto trousse voyage</a:t>
            </a:r>
            <a:endParaRPr lang="fr-FR"/>
          </a:p>
        </p:txBody>
      </p:sp>
      <p:sp>
        <p:nvSpPr>
          <p:cNvPr id="4" name="Espace réservé du numéro de diapositive 3"/>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298139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CH" smtClean="0"/>
              <a:t>Cliquez et modifiez le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DD50B08A-A8D3-E64A-BBBF-0027DFCD4EEA}" type="datetime1">
              <a:rPr lang="fr-BE" smtClean="0"/>
              <a:t>7/07/15</a:t>
            </a:fld>
            <a:endParaRPr lang="fr-FR"/>
          </a:p>
        </p:txBody>
      </p:sp>
      <p:sp>
        <p:nvSpPr>
          <p:cNvPr id="6" name="Espace réservé du pied de page 5"/>
          <p:cNvSpPr>
            <a:spLocks noGrp="1"/>
          </p:cNvSpPr>
          <p:nvPr>
            <p:ph type="ftr" sz="quarter" idx="11"/>
          </p:nvPr>
        </p:nvSpPr>
        <p:spPr/>
        <p:txBody>
          <a:bodyPr/>
          <a:lstStyle/>
          <a:p>
            <a:r>
              <a:rPr lang="fr-FR" smtClean="0"/>
              <a:t>Smile, you are beautiful- tuto trousse voyage</a:t>
            </a:r>
            <a:endParaRPr lang="fr-FR"/>
          </a:p>
        </p:txBody>
      </p:sp>
      <p:sp>
        <p:nvSpPr>
          <p:cNvPr id="7" name="Espace réservé du numéro de diapositive 6"/>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18208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CH" smtClean="0"/>
              <a:t>Cliquez et modifiez le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B6AFB35A-8987-2240-9B9D-9D8A9DB14239}" type="datetime1">
              <a:rPr lang="fr-BE" smtClean="0"/>
              <a:t>7/07/15</a:t>
            </a:fld>
            <a:endParaRPr lang="fr-FR"/>
          </a:p>
        </p:txBody>
      </p:sp>
      <p:sp>
        <p:nvSpPr>
          <p:cNvPr id="6" name="Espace réservé du pied de page 5"/>
          <p:cNvSpPr>
            <a:spLocks noGrp="1"/>
          </p:cNvSpPr>
          <p:nvPr>
            <p:ph type="ftr" sz="quarter" idx="11"/>
          </p:nvPr>
        </p:nvSpPr>
        <p:spPr/>
        <p:txBody>
          <a:bodyPr/>
          <a:lstStyle/>
          <a:p>
            <a:r>
              <a:rPr lang="fr-FR" smtClean="0"/>
              <a:t>Smile, you are beautiful- tuto trousse voyage</a:t>
            </a:r>
            <a:endParaRPr lang="fr-FR"/>
          </a:p>
        </p:txBody>
      </p:sp>
      <p:sp>
        <p:nvSpPr>
          <p:cNvPr id="7" name="Espace réservé du numéro de diapositive 6"/>
          <p:cNvSpPr>
            <a:spLocks noGrp="1"/>
          </p:cNvSpPr>
          <p:nvPr>
            <p:ph type="sldNum" sz="quarter" idx="12"/>
          </p:nvPr>
        </p:nvSpPr>
        <p:spPr/>
        <p:txBody>
          <a:bodyPr/>
          <a:lstStyle/>
          <a:p>
            <a:fld id="{91DB082F-711E-594C-9AC2-EB61693CAC94}" type="slidenum">
              <a:rPr lang="fr-FR" smtClean="0"/>
              <a:t>‹#›</a:t>
            </a:fld>
            <a:endParaRPr lang="fr-FR"/>
          </a:p>
        </p:txBody>
      </p:sp>
    </p:spTree>
    <p:extLst>
      <p:ext uri="{BB962C8B-B14F-4D97-AF65-F5344CB8AC3E}">
        <p14:creationId xmlns:p14="http://schemas.microsoft.com/office/powerpoint/2010/main" val="3787026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CH" smtClean="0"/>
              <a:t>Cliquez et modifiez le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2273682-E967-CA4B-9367-3D8B8E58FC2A}" type="datetime1">
              <a:rPr lang="fr-BE" smtClean="0"/>
              <a:t>7/07/15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Smile, you are beautiful- tuto trousse voyage</a:t>
            </a:r>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1DB082F-711E-594C-9AC2-EB61693CAC94}" type="slidenum">
              <a:rPr lang="fr-FR" smtClean="0"/>
              <a:t>‹#›</a:t>
            </a:fld>
            <a:endParaRPr lang="fr-FR"/>
          </a:p>
        </p:txBody>
      </p:sp>
    </p:spTree>
    <p:extLst>
      <p:ext uri="{BB962C8B-B14F-4D97-AF65-F5344CB8AC3E}">
        <p14:creationId xmlns:p14="http://schemas.microsoft.com/office/powerpoint/2010/main" val="2858920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6"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 Id="rId3"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28700" y="138933"/>
            <a:ext cx="4727286" cy="1131068"/>
          </a:xfrm>
        </p:spPr>
        <p:txBody>
          <a:bodyPr>
            <a:noAutofit/>
          </a:bodyPr>
          <a:lstStyle/>
          <a:p>
            <a:r>
              <a:rPr lang="fr-FR" sz="3200" u="sng" dirty="0" err="1" smtClean="0"/>
              <a:t>Tuto</a:t>
            </a:r>
            <a:r>
              <a:rPr lang="fr-FR" sz="3200" u="sng" dirty="0" smtClean="0"/>
              <a:t>: Trousse de voyage</a:t>
            </a:r>
            <a:endParaRPr lang="fr-FR" sz="3200" u="sng" dirty="0"/>
          </a:p>
        </p:txBody>
      </p:sp>
      <p:sp>
        <p:nvSpPr>
          <p:cNvPr id="3" name="Sous-titre 2"/>
          <p:cNvSpPr>
            <a:spLocks noGrp="1"/>
          </p:cNvSpPr>
          <p:nvPr>
            <p:ph type="subTitle" idx="1"/>
          </p:nvPr>
        </p:nvSpPr>
        <p:spPr>
          <a:xfrm>
            <a:off x="955386" y="3304753"/>
            <a:ext cx="4800600" cy="2336800"/>
          </a:xfrm>
        </p:spPr>
        <p:txBody>
          <a:bodyPr>
            <a:normAutofit/>
          </a:bodyPr>
          <a:lstStyle/>
          <a:p>
            <a:pPr algn="l"/>
            <a:r>
              <a:rPr lang="fr-FR" sz="1400" dirty="0" smtClean="0"/>
              <a:t>Matériel: </a:t>
            </a:r>
          </a:p>
          <a:p>
            <a:pPr marL="285750" indent="-285750" algn="l">
              <a:buFontTx/>
              <a:buChar char="-"/>
            </a:pPr>
            <a:r>
              <a:rPr lang="fr-FR" sz="1400" dirty="0" smtClean="0"/>
              <a:t>simili cuir ou coton enduit : 75 x 70 cm</a:t>
            </a:r>
          </a:p>
          <a:p>
            <a:pPr marL="285750" indent="-285750" algn="l">
              <a:buFontTx/>
              <a:buChar char="-"/>
            </a:pPr>
            <a:r>
              <a:rPr lang="fr-FR" sz="1400" dirty="0" smtClean="0"/>
              <a:t>Mini coupon de simili cuir de 15 x 15 cm ou étoile prédécoupée</a:t>
            </a:r>
          </a:p>
          <a:p>
            <a:pPr marL="285750" indent="-285750" algn="l">
              <a:buFontTx/>
              <a:buChar char="-"/>
            </a:pPr>
            <a:r>
              <a:rPr lang="fr-FR" sz="1400" dirty="0" smtClean="0"/>
              <a:t>1 fermeture éclair de 60 cm</a:t>
            </a:r>
          </a:p>
          <a:p>
            <a:pPr marL="285750" indent="-285750" algn="l">
              <a:buFontTx/>
              <a:buChar char="-"/>
            </a:pPr>
            <a:r>
              <a:rPr lang="fr-FR" sz="1400" dirty="0" smtClean="0"/>
              <a:t>2,25m passepoil </a:t>
            </a:r>
            <a:r>
              <a:rPr lang="fr-FR" sz="1400" dirty="0" err="1" smtClean="0"/>
              <a:t>glitter</a:t>
            </a:r>
            <a:endParaRPr lang="fr-FR" sz="1400" dirty="0" smtClean="0"/>
          </a:p>
          <a:p>
            <a:pPr marL="285750" indent="-285750" algn="l">
              <a:buFontTx/>
              <a:buChar char="-"/>
            </a:pPr>
            <a:r>
              <a:rPr lang="fr-FR" sz="1400" dirty="0" smtClean="0"/>
              <a:t>55cm de ruban de 3cm de largeur ou 55cm x 8cm de tissus  assorti </a:t>
            </a:r>
          </a:p>
          <a:p>
            <a:pPr marL="285750" indent="-285750" algn="l">
              <a:buFontTx/>
              <a:buChar char="-"/>
            </a:pPr>
            <a:endParaRPr lang="fr-FR" sz="1400" dirty="0" smtClean="0"/>
          </a:p>
          <a:p>
            <a:pPr algn="l"/>
            <a:endParaRPr lang="fr-FR" sz="1400" dirty="0"/>
          </a:p>
        </p:txBody>
      </p:sp>
      <p:pic>
        <p:nvPicPr>
          <p:cNvPr id="4" name="Image 3" descr="trousse voyage 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7091" y="1141846"/>
            <a:ext cx="2909455" cy="2162907"/>
          </a:xfrm>
          <a:prstGeom prst="rect">
            <a:avLst/>
          </a:prstGeom>
        </p:spPr>
      </p:pic>
      <p:pic>
        <p:nvPicPr>
          <p:cNvPr id="6" name="Image 5" descr="trousse voyage 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40544" y="1141846"/>
            <a:ext cx="3117273" cy="2078182"/>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213052798"/>
              </p:ext>
            </p:extLst>
          </p:nvPr>
        </p:nvGraphicFramePr>
        <p:xfrm>
          <a:off x="750455" y="3356477"/>
          <a:ext cx="5230090" cy="2188094"/>
        </p:xfrm>
        <a:graphic>
          <a:graphicData uri="http://schemas.openxmlformats.org/drawingml/2006/table">
            <a:tbl>
              <a:tblPr/>
              <a:tblGrid>
                <a:gridCol w="5230090"/>
              </a:tblGrid>
              <a:tr h="2188094">
                <a:tc>
                  <a:txBody>
                    <a:bodyPr/>
                    <a:lstStyle/>
                    <a:p>
                      <a:endParaRPr lang="fr-FR"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tcPr>
                </a:tc>
              </a:tr>
            </a:tbl>
          </a:graphicData>
        </a:graphic>
      </p:graphicFrame>
      <p:sp>
        <p:nvSpPr>
          <p:cNvPr id="8" name="ZoneTexte 7"/>
          <p:cNvSpPr txBox="1"/>
          <p:nvPr/>
        </p:nvSpPr>
        <p:spPr>
          <a:xfrm>
            <a:off x="688142" y="5544173"/>
            <a:ext cx="3288080" cy="2031325"/>
          </a:xfrm>
          <a:prstGeom prst="rect">
            <a:avLst/>
          </a:prstGeom>
          <a:noFill/>
        </p:spPr>
        <p:txBody>
          <a:bodyPr wrap="none" rtlCol="0">
            <a:spAutoFit/>
          </a:bodyPr>
          <a:lstStyle/>
          <a:p>
            <a:r>
              <a:rPr lang="fr-FR" dirty="0" smtClean="0"/>
              <a:t>Coupez: </a:t>
            </a:r>
          </a:p>
          <a:p>
            <a:pPr marL="285750" indent="-285750">
              <a:buFontTx/>
              <a:buChar char="-"/>
            </a:pPr>
            <a:r>
              <a:rPr lang="fr-FR" dirty="0" smtClean="0"/>
              <a:t>2 bandes de 49 x 8 cm</a:t>
            </a:r>
          </a:p>
          <a:p>
            <a:pPr marL="285750" indent="-285750">
              <a:buFontTx/>
              <a:buChar char="-"/>
            </a:pPr>
            <a:r>
              <a:rPr lang="fr-FR" dirty="0" smtClean="0"/>
              <a:t>1 bande de 16 x 53</a:t>
            </a:r>
          </a:p>
          <a:p>
            <a:pPr marL="285750" indent="-285750">
              <a:buFontTx/>
              <a:buChar char="-"/>
            </a:pPr>
            <a:r>
              <a:rPr lang="fr-FR" dirty="0" smtClean="0"/>
              <a:t>2 rectangles de 29,5 x 22,5 cm</a:t>
            </a:r>
          </a:p>
          <a:p>
            <a:pPr marL="285750" indent="-285750">
              <a:buFontTx/>
              <a:buChar char="-"/>
            </a:pPr>
            <a:r>
              <a:rPr lang="fr-FR" dirty="0" smtClean="0"/>
              <a:t>1 mini rectangle de </a:t>
            </a:r>
            <a:r>
              <a:rPr lang="fr-FR" dirty="0" smtClean="0"/>
              <a:t>8x14,5cm</a:t>
            </a:r>
          </a:p>
          <a:p>
            <a:endParaRPr lang="fr-FR" dirty="0" smtClean="0"/>
          </a:p>
          <a:p>
            <a:endParaRPr lang="fr-FR" dirty="0"/>
          </a:p>
        </p:txBody>
      </p:sp>
      <p:sp>
        <p:nvSpPr>
          <p:cNvPr id="5" name="Espace réservé du pied de page 4"/>
          <p:cNvSpPr>
            <a:spLocks noGrp="1"/>
          </p:cNvSpPr>
          <p:nvPr>
            <p:ph type="ftr" sz="quarter" idx="11"/>
          </p:nvPr>
        </p:nvSpPr>
        <p:spPr/>
        <p:txBody>
          <a:bodyPr/>
          <a:lstStyle/>
          <a:p>
            <a:r>
              <a:rPr lang="fr-FR" smtClean="0"/>
              <a:t>Smile, you are beautiful- tuto trousse voyage</a:t>
            </a:r>
            <a:endParaRPr lang="fr-FR"/>
          </a:p>
        </p:txBody>
      </p:sp>
      <p:sp>
        <p:nvSpPr>
          <p:cNvPr id="9" name="Espace réservé du numéro de diapositive 8"/>
          <p:cNvSpPr>
            <a:spLocks noGrp="1"/>
          </p:cNvSpPr>
          <p:nvPr>
            <p:ph type="sldNum" sz="quarter" idx="12"/>
          </p:nvPr>
        </p:nvSpPr>
        <p:spPr/>
        <p:txBody>
          <a:bodyPr/>
          <a:lstStyle/>
          <a:p>
            <a:fld id="{91DB082F-711E-594C-9AC2-EB61693CAC94}" type="slidenum">
              <a:rPr lang="fr-FR" smtClean="0"/>
              <a:t>1</a:t>
            </a:fld>
            <a:endParaRPr lang="fr-FR"/>
          </a:p>
        </p:txBody>
      </p:sp>
    </p:spTree>
    <p:extLst>
      <p:ext uri="{BB962C8B-B14F-4D97-AF65-F5344CB8AC3E}">
        <p14:creationId xmlns:p14="http://schemas.microsoft.com/office/powerpoint/2010/main" val="146884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98" y="1301877"/>
            <a:ext cx="3157739" cy="768662"/>
          </a:xfrm>
        </p:spPr>
        <p:txBody>
          <a:bodyPr>
            <a:normAutofit/>
          </a:bodyPr>
          <a:lstStyle/>
          <a:p>
            <a:pPr algn="l"/>
            <a:r>
              <a:rPr lang="fr-FR" sz="1400" dirty="0" smtClean="0"/>
              <a:t>3) </a:t>
            </a:r>
            <a:r>
              <a:rPr lang="fr-FR" sz="1400" dirty="0" smtClean="0"/>
              <a:t>Prenez une des bandes de 8x49, cousez envers sur envers sur un des côtés de la fermeture </a:t>
            </a:r>
            <a:r>
              <a:rPr lang="fr-FR" sz="1400" dirty="0" smtClean="0"/>
              <a:t>éclair</a:t>
            </a:r>
            <a:endParaRPr lang="fr-FR" sz="1400" dirty="0"/>
          </a:p>
        </p:txBody>
      </p:sp>
      <p:pic>
        <p:nvPicPr>
          <p:cNvPr id="4" name="Espace réservé du contenu 3" descr="tuto trousse voyage 2.jpg"/>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rot="10800000" flipV="1">
            <a:off x="3894223" y="1021614"/>
            <a:ext cx="1855314" cy="1048925"/>
          </a:xfrm>
        </p:spPr>
      </p:pic>
      <p:sp>
        <p:nvSpPr>
          <p:cNvPr id="5" name="Titre 1"/>
          <p:cNvSpPr txBox="1">
            <a:spLocks/>
          </p:cNvSpPr>
          <p:nvPr/>
        </p:nvSpPr>
        <p:spPr>
          <a:xfrm>
            <a:off x="3053570" y="2354226"/>
            <a:ext cx="3002845" cy="1446216"/>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FR" sz="1400" dirty="0" smtClean="0"/>
              <a:t>4) </a:t>
            </a:r>
            <a:r>
              <a:rPr lang="fr-FR" sz="1400" dirty="0"/>
              <a:t>Retournez sur l’endroit et faites une surpiqûre à 0,3 cm du bord</a:t>
            </a:r>
            <a:r>
              <a:rPr lang="fr-FR" sz="1400" dirty="0" smtClean="0"/>
              <a:t>.</a:t>
            </a:r>
          </a:p>
          <a:p>
            <a:pPr algn="l"/>
            <a:endParaRPr lang="fr-FR" sz="1400" dirty="0" smtClean="0"/>
          </a:p>
          <a:p>
            <a:pPr algn="l"/>
            <a:r>
              <a:rPr lang="fr-FR" sz="1400" dirty="0"/>
              <a:t>5</a:t>
            </a:r>
            <a:r>
              <a:rPr lang="fr-FR" sz="1400" dirty="0" smtClean="0"/>
              <a:t>) Faites de même avec l’autre bande 8x49 sur l’autre côté de la fermeture éclair</a:t>
            </a:r>
            <a:br>
              <a:rPr lang="fr-FR" sz="1400" dirty="0" smtClean="0"/>
            </a:br>
            <a:endParaRPr lang="fr-FR" sz="1400" dirty="0"/>
          </a:p>
        </p:txBody>
      </p:sp>
      <p:pic>
        <p:nvPicPr>
          <p:cNvPr id="11" name="Image 10" descr="tuto trousse voyage 3.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2900" y="2354226"/>
            <a:ext cx="2276964" cy="1243720"/>
          </a:xfrm>
          <a:prstGeom prst="rect">
            <a:avLst/>
          </a:prstGeom>
        </p:spPr>
      </p:pic>
      <p:sp>
        <p:nvSpPr>
          <p:cNvPr id="12" name="ZoneTexte 11"/>
          <p:cNvSpPr txBox="1"/>
          <p:nvPr/>
        </p:nvSpPr>
        <p:spPr>
          <a:xfrm>
            <a:off x="342896" y="3782600"/>
            <a:ext cx="3157741" cy="2246769"/>
          </a:xfrm>
          <a:prstGeom prst="rect">
            <a:avLst/>
          </a:prstGeom>
          <a:noFill/>
        </p:spPr>
        <p:txBody>
          <a:bodyPr wrap="square" rtlCol="0">
            <a:spAutoFit/>
          </a:bodyPr>
          <a:lstStyle/>
          <a:p>
            <a:r>
              <a:rPr lang="fr-FR" sz="1400" dirty="0" smtClean="0"/>
              <a:t>6) </a:t>
            </a:r>
            <a:r>
              <a:rPr lang="fr-FR" sz="1400" dirty="0"/>
              <a:t>Pliez en 3, dans le sens de la longueur, le mini coupon de 14,5 x 5cm en laissant l’endroit du tissu vers l’extérieur et cousez le bord dans la longueur. Cela forme une petite  « lichette » d’environ 3x11cm.  Pliez le en 2 et posez-le sur une extrémité de la fermeture éclair endroit sur endroit.</a:t>
            </a:r>
            <a:br>
              <a:rPr lang="fr-FR" sz="1400" dirty="0"/>
            </a:br>
            <a:r>
              <a:rPr lang="fr-FR" sz="1400" dirty="0"/>
              <a:t> Fixez-le par une épingle.</a:t>
            </a:r>
            <a:br>
              <a:rPr lang="fr-FR" sz="1400" dirty="0"/>
            </a:br>
            <a:endParaRPr lang="fr-FR" sz="1400" dirty="0"/>
          </a:p>
        </p:txBody>
      </p:sp>
      <p:pic>
        <p:nvPicPr>
          <p:cNvPr id="13" name="Image 12" descr="tuto trousse voyage 4.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781580" y="4180773"/>
            <a:ext cx="2402406" cy="1601604"/>
          </a:xfrm>
          <a:prstGeom prst="rect">
            <a:avLst/>
          </a:prstGeom>
        </p:spPr>
      </p:pic>
      <p:sp>
        <p:nvSpPr>
          <p:cNvPr id="14" name="ZoneTexte 13"/>
          <p:cNvSpPr txBox="1"/>
          <p:nvPr/>
        </p:nvSpPr>
        <p:spPr>
          <a:xfrm>
            <a:off x="3781580" y="6212060"/>
            <a:ext cx="2851551" cy="2462213"/>
          </a:xfrm>
          <a:prstGeom prst="rect">
            <a:avLst/>
          </a:prstGeom>
          <a:noFill/>
        </p:spPr>
        <p:txBody>
          <a:bodyPr wrap="square" rtlCol="0">
            <a:spAutoFit/>
          </a:bodyPr>
          <a:lstStyle/>
          <a:p>
            <a:r>
              <a:rPr lang="fr-FR" sz="1400" dirty="0" smtClean="0"/>
              <a:t>7) </a:t>
            </a:r>
            <a:r>
              <a:rPr lang="fr-FR" sz="1400" dirty="0"/>
              <a:t>Prenez le rectangle de 16x53cm. Posez le petit côté sur le petit côté de la bande avec fermeture éclair, endroit contre endroit. La « lichette se trouve enfermée entre la fermeture éclair et la bande 16x53cm. Cousez à 1cm.</a:t>
            </a:r>
            <a:br>
              <a:rPr lang="fr-FR" sz="1400" dirty="0"/>
            </a:br>
            <a:endParaRPr lang="fr-FR" sz="1400" dirty="0" smtClean="0"/>
          </a:p>
          <a:p>
            <a:r>
              <a:rPr lang="fr-FR" sz="1400" dirty="0"/>
              <a:t>8</a:t>
            </a:r>
            <a:r>
              <a:rPr lang="fr-FR" sz="1400" dirty="0" smtClean="0"/>
              <a:t>) </a:t>
            </a:r>
            <a:r>
              <a:rPr lang="fr-FR" sz="1400" dirty="0"/>
              <a:t>Faites de même avec les 2 autres extrémités (sans « lichette »)</a:t>
            </a:r>
            <a:br>
              <a:rPr lang="fr-FR" sz="1400" dirty="0"/>
            </a:br>
            <a:endParaRPr lang="fr-FR" sz="1400" dirty="0"/>
          </a:p>
        </p:txBody>
      </p:sp>
      <p:pic>
        <p:nvPicPr>
          <p:cNvPr id="15" name="Image 14" descr="tuto trousse voyage 5.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71392" y="6156259"/>
            <a:ext cx="3189841" cy="986454"/>
          </a:xfrm>
          <a:prstGeom prst="rect">
            <a:avLst/>
          </a:prstGeom>
        </p:spPr>
      </p:pic>
      <p:pic>
        <p:nvPicPr>
          <p:cNvPr id="16" name="Image 15" descr="tuto trousse voyage 6.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71392" y="7443167"/>
            <a:ext cx="3189841" cy="1311486"/>
          </a:xfrm>
          <a:prstGeom prst="rect">
            <a:avLst/>
          </a:prstGeom>
        </p:spPr>
      </p:pic>
      <p:sp>
        <p:nvSpPr>
          <p:cNvPr id="17" name="ZoneTexte 16"/>
          <p:cNvSpPr txBox="1"/>
          <p:nvPr/>
        </p:nvSpPr>
        <p:spPr>
          <a:xfrm>
            <a:off x="342898" y="260121"/>
            <a:ext cx="6238153" cy="954107"/>
          </a:xfrm>
          <a:prstGeom prst="rect">
            <a:avLst/>
          </a:prstGeom>
          <a:noFill/>
        </p:spPr>
        <p:txBody>
          <a:bodyPr wrap="square" rtlCol="0">
            <a:spAutoFit/>
          </a:bodyPr>
          <a:lstStyle/>
          <a:p>
            <a:r>
              <a:rPr lang="fr-FR" sz="1400" dirty="0" smtClean="0"/>
              <a:t>1) Installez </a:t>
            </a:r>
            <a:r>
              <a:rPr lang="fr-FR" sz="1400" dirty="0"/>
              <a:t>une aiguille min. 90 sur votre machine à coudre vu l’épaisseur des tissus</a:t>
            </a:r>
            <a:r>
              <a:rPr lang="fr-FR" sz="1400" dirty="0" smtClean="0"/>
              <a:t>.</a:t>
            </a:r>
          </a:p>
          <a:p>
            <a:r>
              <a:rPr lang="fr-FR" sz="1400" dirty="0" smtClean="0"/>
              <a:t>2</a:t>
            </a:r>
            <a:r>
              <a:rPr lang="fr-FR" sz="1400" dirty="0"/>
              <a:t>) Coupez 2 anses en ruban de 26 cm de long. Cousez-les fermement à 13 cm des extrémités sur les bandes de 8x49 cm.</a:t>
            </a:r>
            <a:br>
              <a:rPr lang="fr-FR" sz="1400" dirty="0"/>
            </a:br>
            <a:r>
              <a:rPr lang="fr-FR" sz="1400" dirty="0" smtClean="0"/>
              <a:t>(</a:t>
            </a:r>
            <a:r>
              <a:rPr lang="fr-FR" sz="1050" dirty="0" smtClean="0"/>
              <a:t>elles apparaissent sur les photos plus tard </a:t>
            </a:r>
            <a:r>
              <a:rPr lang="fr-FR" sz="1050" dirty="0" smtClean="0">
                <a:sym typeface="Wingdings"/>
              </a:rPr>
              <a:t>)</a:t>
            </a:r>
            <a:endParaRPr lang="fr-FR" sz="1400" dirty="0"/>
          </a:p>
        </p:txBody>
      </p:sp>
      <p:sp>
        <p:nvSpPr>
          <p:cNvPr id="18" name="Espace réservé du pied de page 17"/>
          <p:cNvSpPr>
            <a:spLocks noGrp="1"/>
          </p:cNvSpPr>
          <p:nvPr>
            <p:ph type="ftr" sz="quarter" idx="11"/>
          </p:nvPr>
        </p:nvSpPr>
        <p:spPr>
          <a:xfrm>
            <a:off x="3361233" y="8657167"/>
            <a:ext cx="2171700" cy="486833"/>
          </a:xfrm>
        </p:spPr>
        <p:txBody>
          <a:bodyPr/>
          <a:lstStyle/>
          <a:p>
            <a:r>
              <a:rPr lang="fr-FR" i="1" dirty="0" err="1" smtClean="0"/>
              <a:t>Smile</a:t>
            </a:r>
            <a:r>
              <a:rPr lang="fr-FR" i="1" dirty="0" smtClean="0"/>
              <a:t>, </a:t>
            </a:r>
            <a:r>
              <a:rPr lang="fr-FR" i="1" dirty="0" err="1" smtClean="0"/>
              <a:t>you</a:t>
            </a:r>
            <a:r>
              <a:rPr lang="fr-FR" i="1" dirty="0" smtClean="0"/>
              <a:t> are </a:t>
            </a:r>
            <a:r>
              <a:rPr lang="fr-FR" i="1" dirty="0" err="1" smtClean="0"/>
              <a:t>beautiful</a:t>
            </a:r>
            <a:r>
              <a:rPr lang="fr-FR" i="1" dirty="0" smtClean="0"/>
              <a:t>- </a:t>
            </a:r>
            <a:r>
              <a:rPr lang="fr-FR" i="1" dirty="0" err="1" smtClean="0"/>
              <a:t>tuto</a:t>
            </a:r>
            <a:r>
              <a:rPr lang="fr-FR" i="1" dirty="0" smtClean="0"/>
              <a:t> trousse voyage</a:t>
            </a:r>
            <a:endParaRPr lang="fr-FR" i="1" dirty="0"/>
          </a:p>
        </p:txBody>
      </p:sp>
      <p:sp>
        <p:nvSpPr>
          <p:cNvPr id="19" name="Espace réservé du numéro de diapositive 18"/>
          <p:cNvSpPr>
            <a:spLocks noGrp="1"/>
          </p:cNvSpPr>
          <p:nvPr>
            <p:ph type="sldNum" sz="quarter" idx="12"/>
          </p:nvPr>
        </p:nvSpPr>
        <p:spPr/>
        <p:txBody>
          <a:bodyPr/>
          <a:lstStyle/>
          <a:p>
            <a:fld id="{91DB082F-711E-594C-9AC2-EB61693CAC94}" type="slidenum">
              <a:rPr lang="fr-FR" smtClean="0"/>
              <a:t>2</a:t>
            </a:fld>
            <a:endParaRPr lang="fr-FR"/>
          </a:p>
        </p:txBody>
      </p:sp>
    </p:spTree>
    <p:extLst>
      <p:ext uri="{BB962C8B-B14F-4D97-AF65-F5344CB8AC3E}">
        <p14:creationId xmlns:p14="http://schemas.microsoft.com/office/powerpoint/2010/main" val="320240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7546" y="366184"/>
            <a:ext cx="2378378" cy="646876"/>
          </a:xfrm>
        </p:spPr>
        <p:txBody>
          <a:bodyPr>
            <a:normAutofit/>
          </a:bodyPr>
          <a:lstStyle/>
          <a:p>
            <a:r>
              <a:rPr lang="fr-FR" sz="1400" dirty="0" smtClean="0"/>
              <a:t>Cela donne ceci:</a:t>
            </a:r>
            <a:br>
              <a:rPr lang="fr-FR" sz="1400" dirty="0" smtClean="0"/>
            </a:br>
            <a:r>
              <a:rPr lang="fr-FR" sz="1050" dirty="0" smtClean="0"/>
              <a:t>(sauf que chez vous les anses sont déjà cousues)</a:t>
            </a:r>
            <a:endParaRPr lang="fr-FR" sz="1400" dirty="0"/>
          </a:p>
        </p:txBody>
      </p:sp>
      <p:pic>
        <p:nvPicPr>
          <p:cNvPr id="4" name="Espace réservé du contenu 3" descr="tuto trousse voyage 7.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3598135" y="167962"/>
            <a:ext cx="2387826" cy="1906362"/>
          </a:xfrm>
        </p:spPr>
      </p:pic>
      <p:sp>
        <p:nvSpPr>
          <p:cNvPr id="5" name="ZoneTexte 4"/>
          <p:cNvSpPr txBox="1"/>
          <p:nvPr/>
        </p:nvSpPr>
        <p:spPr>
          <a:xfrm>
            <a:off x="3598136" y="2442493"/>
            <a:ext cx="2891988" cy="2893100"/>
          </a:xfrm>
          <a:prstGeom prst="rect">
            <a:avLst/>
          </a:prstGeom>
          <a:noFill/>
        </p:spPr>
        <p:txBody>
          <a:bodyPr wrap="square" rtlCol="0">
            <a:spAutoFit/>
          </a:bodyPr>
          <a:lstStyle/>
          <a:p>
            <a:r>
              <a:rPr lang="fr-FR" sz="1400" dirty="0" smtClean="0"/>
              <a:t>8) Epinglez et cousez l’étoile au milieu d’un des coupons de 29,5 x 22,7cm par un point zig </a:t>
            </a:r>
            <a:r>
              <a:rPr lang="fr-FR" sz="1400" dirty="0" err="1" smtClean="0"/>
              <a:t>zag</a:t>
            </a:r>
            <a:r>
              <a:rPr lang="fr-FR" sz="1400" dirty="0" smtClean="0"/>
              <a:t>. </a:t>
            </a:r>
          </a:p>
          <a:p>
            <a:r>
              <a:rPr lang="fr-FR" sz="1400" dirty="0" smtClean="0"/>
              <a:t>9) </a:t>
            </a:r>
            <a:r>
              <a:rPr lang="fr-FR" sz="1400" dirty="0"/>
              <a:t>Arrondissez les bords des coupons de 29,5x22,7cm</a:t>
            </a:r>
            <a:br>
              <a:rPr lang="fr-FR" sz="1400" dirty="0"/>
            </a:br>
            <a:r>
              <a:rPr lang="fr-FR" sz="1400" dirty="0" smtClean="0"/>
              <a:t>10) </a:t>
            </a:r>
            <a:r>
              <a:rPr lang="fr-FR" sz="1400" dirty="0"/>
              <a:t>Cousez le passepoil tout autour de ces 2 coupons. </a:t>
            </a:r>
            <a:br>
              <a:rPr lang="fr-FR" sz="1400" dirty="0"/>
            </a:br>
            <a:r>
              <a:rPr lang="fr-FR" sz="1400" dirty="0"/>
              <a:t>Pour coudre le passepoil,  c’est le petit boudin vers l’intérieur. Le pied pour fermeture-éclair sur la MAC et pour finir le tour joliment, voir l’encadré en fin de </a:t>
            </a:r>
            <a:r>
              <a:rPr lang="fr-FR" sz="1400" dirty="0" err="1"/>
              <a:t>tuto</a:t>
            </a:r>
            <a:r>
              <a:rPr lang="fr-FR" sz="1400" dirty="0"/>
              <a:t>.</a:t>
            </a:r>
            <a:br>
              <a:rPr lang="fr-FR" sz="1400" dirty="0"/>
            </a:br>
            <a:endParaRPr lang="fr-FR" sz="1400" dirty="0"/>
          </a:p>
        </p:txBody>
      </p:sp>
      <p:pic>
        <p:nvPicPr>
          <p:cNvPr id="6" name="Image 5" descr="tuto trousse voyage 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7546" y="2580281"/>
            <a:ext cx="3082421" cy="2054947"/>
          </a:xfrm>
          <a:prstGeom prst="rect">
            <a:avLst/>
          </a:prstGeom>
        </p:spPr>
      </p:pic>
      <p:sp>
        <p:nvSpPr>
          <p:cNvPr id="7" name="ZoneTexte 6"/>
          <p:cNvSpPr txBox="1"/>
          <p:nvPr/>
        </p:nvSpPr>
        <p:spPr>
          <a:xfrm>
            <a:off x="297546" y="5359008"/>
            <a:ext cx="3609065" cy="307777"/>
          </a:xfrm>
          <a:prstGeom prst="rect">
            <a:avLst/>
          </a:prstGeom>
          <a:noFill/>
        </p:spPr>
        <p:txBody>
          <a:bodyPr wrap="square" rtlCol="0">
            <a:spAutoFit/>
          </a:bodyPr>
          <a:lstStyle/>
          <a:p>
            <a:r>
              <a:rPr lang="fr-FR" sz="1400" dirty="0" smtClean="0"/>
              <a:t>11) Marquez les milieu des différentes pièces </a:t>
            </a:r>
            <a:endParaRPr lang="fr-FR" sz="1400" dirty="0"/>
          </a:p>
        </p:txBody>
      </p:sp>
      <p:pic>
        <p:nvPicPr>
          <p:cNvPr id="10" name="Image 9" descr="tuto trousse voyage 1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19580" y="6410231"/>
            <a:ext cx="2129774" cy="1541499"/>
          </a:xfrm>
          <a:prstGeom prst="rect">
            <a:avLst/>
          </a:prstGeom>
        </p:spPr>
      </p:pic>
      <p:pic>
        <p:nvPicPr>
          <p:cNvPr id="11" name="Image 10" descr="tuto trousse voyage 11.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7547" y="5806181"/>
            <a:ext cx="3163258" cy="1659257"/>
          </a:xfrm>
          <a:prstGeom prst="rect">
            <a:avLst/>
          </a:prstGeom>
        </p:spPr>
      </p:pic>
      <p:pic>
        <p:nvPicPr>
          <p:cNvPr id="14" name="Image 13" descr="tuto trousse voyage 12.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748" y="7589346"/>
            <a:ext cx="3157057" cy="1315411"/>
          </a:xfrm>
          <a:prstGeom prst="rect">
            <a:avLst/>
          </a:prstGeom>
        </p:spPr>
      </p:pic>
      <p:sp>
        <p:nvSpPr>
          <p:cNvPr id="15" name="ZoneTexte 14"/>
          <p:cNvSpPr txBox="1"/>
          <p:nvPr/>
        </p:nvSpPr>
        <p:spPr>
          <a:xfrm>
            <a:off x="5000370" y="6958559"/>
            <a:ext cx="574492" cy="369332"/>
          </a:xfrm>
          <a:prstGeom prst="rect">
            <a:avLst/>
          </a:prstGeom>
          <a:noFill/>
        </p:spPr>
        <p:txBody>
          <a:bodyPr wrap="square" rtlCol="0">
            <a:spAutoFit/>
          </a:bodyPr>
          <a:lstStyle/>
          <a:p>
            <a:r>
              <a:rPr lang="fr-FR" dirty="0" smtClean="0"/>
              <a:t>(A)</a:t>
            </a:r>
            <a:endParaRPr lang="fr-FR" dirty="0"/>
          </a:p>
        </p:txBody>
      </p:sp>
      <p:sp>
        <p:nvSpPr>
          <p:cNvPr id="16" name="ZoneTexte 15"/>
          <p:cNvSpPr txBox="1"/>
          <p:nvPr/>
        </p:nvSpPr>
        <p:spPr>
          <a:xfrm>
            <a:off x="4582485" y="861857"/>
            <a:ext cx="450213" cy="369332"/>
          </a:xfrm>
          <a:prstGeom prst="rect">
            <a:avLst/>
          </a:prstGeom>
          <a:noFill/>
        </p:spPr>
        <p:txBody>
          <a:bodyPr wrap="none" rtlCol="0">
            <a:spAutoFit/>
          </a:bodyPr>
          <a:lstStyle/>
          <a:p>
            <a:r>
              <a:rPr lang="fr-FR" dirty="0" smtClean="0"/>
              <a:t>(B)</a:t>
            </a:r>
            <a:endParaRPr lang="fr-FR" dirty="0"/>
          </a:p>
        </p:txBody>
      </p:sp>
      <p:sp>
        <p:nvSpPr>
          <p:cNvPr id="17" name="Espace réservé du pied de page 16"/>
          <p:cNvSpPr>
            <a:spLocks noGrp="1"/>
          </p:cNvSpPr>
          <p:nvPr>
            <p:ph type="ftr" sz="quarter" idx="11"/>
          </p:nvPr>
        </p:nvSpPr>
        <p:spPr>
          <a:xfrm>
            <a:off x="3723553" y="8657167"/>
            <a:ext cx="2171700" cy="486833"/>
          </a:xfrm>
        </p:spPr>
        <p:txBody>
          <a:bodyPr/>
          <a:lstStyle/>
          <a:p>
            <a:r>
              <a:rPr lang="fr-FR" i="1" dirty="0" err="1" smtClean="0"/>
              <a:t>Smile</a:t>
            </a:r>
            <a:r>
              <a:rPr lang="fr-FR" i="1" dirty="0" smtClean="0"/>
              <a:t>, </a:t>
            </a:r>
            <a:r>
              <a:rPr lang="fr-FR" i="1" dirty="0" err="1" smtClean="0"/>
              <a:t>you</a:t>
            </a:r>
            <a:r>
              <a:rPr lang="fr-FR" i="1" dirty="0" smtClean="0"/>
              <a:t> are </a:t>
            </a:r>
            <a:r>
              <a:rPr lang="fr-FR" i="1" dirty="0" err="1" smtClean="0"/>
              <a:t>beautiful</a:t>
            </a:r>
            <a:r>
              <a:rPr lang="fr-FR" i="1" dirty="0" smtClean="0"/>
              <a:t>- </a:t>
            </a:r>
            <a:r>
              <a:rPr lang="fr-FR" i="1" dirty="0" err="1" smtClean="0"/>
              <a:t>tuto</a:t>
            </a:r>
            <a:r>
              <a:rPr lang="fr-FR" i="1" dirty="0" smtClean="0"/>
              <a:t> trousse voyage</a:t>
            </a:r>
            <a:endParaRPr lang="fr-FR" i="1" dirty="0"/>
          </a:p>
        </p:txBody>
      </p:sp>
      <p:sp>
        <p:nvSpPr>
          <p:cNvPr id="18" name="Espace réservé du numéro de diapositive 17"/>
          <p:cNvSpPr>
            <a:spLocks noGrp="1"/>
          </p:cNvSpPr>
          <p:nvPr>
            <p:ph type="sldNum" sz="quarter" idx="12"/>
          </p:nvPr>
        </p:nvSpPr>
        <p:spPr/>
        <p:txBody>
          <a:bodyPr/>
          <a:lstStyle/>
          <a:p>
            <a:fld id="{91DB082F-711E-594C-9AC2-EB61693CAC94}" type="slidenum">
              <a:rPr lang="fr-FR" smtClean="0"/>
              <a:t>3</a:t>
            </a:fld>
            <a:endParaRPr lang="fr-FR"/>
          </a:p>
        </p:txBody>
      </p:sp>
    </p:spTree>
    <p:extLst>
      <p:ext uri="{BB962C8B-B14F-4D97-AF65-F5344CB8AC3E}">
        <p14:creationId xmlns:p14="http://schemas.microsoft.com/office/powerpoint/2010/main" val="121479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591332"/>
            <a:ext cx="2862161" cy="2022823"/>
          </a:xfrm>
        </p:spPr>
        <p:txBody>
          <a:bodyPr>
            <a:normAutofit fontScale="90000"/>
          </a:bodyPr>
          <a:lstStyle/>
          <a:p>
            <a:pPr algn="l"/>
            <a:r>
              <a:rPr lang="fr-FR" sz="1400" dirty="0" smtClean="0"/>
              <a:t>12) Epinglez endroit contre endroit les pièces (A) et (B) (voir page 3)</a:t>
            </a:r>
            <a:r>
              <a:rPr lang="fr-FR" sz="1400" dirty="0" smtClean="0"/>
              <a:t>. Attention, c’est important d’épingler entièrement avant de coudre et de bien faire coïncider les milieux marqués au point 11 précédent. </a:t>
            </a:r>
            <a:br>
              <a:rPr lang="fr-FR" sz="1400" dirty="0" smtClean="0"/>
            </a:br>
            <a:r>
              <a:rPr lang="fr-FR" sz="1400" dirty="0"/>
              <a:t/>
            </a:r>
            <a:br>
              <a:rPr lang="fr-FR" sz="1400" dirty="0"/>
            </a:br>
            <a:r>
              <a:rPr lang="fr-FR" sz="1400" dirty="0" smtClean="0"/>
              <a:t>13) Toujours avec le pied pour fermeture éclair, cousez tout autour  sur la couture du passepoil.</a:t>
            </a:r>
            <a:br>
              <a:rPr lang="fr-FR" sz="1400" dirty="0" smtClean="0"/>
            </a:br>
            <a:r>
              <a:rPr lang="fr-FR" sz="1400" dirty="0" smtClean="0"/>
              <a:t/>
            </a:r>
            <a:br>
              <a:rPr lang="fr-FR" sz="1400" dirty="0" smtClean="0"/>
            </a:br>
            <a:r>
              <a:rPr lang="fr-FR" sz="1400" dirty="0" smtClean="0"/>
              <a:t>14) Faites de même avec l’autre côté en laissant la fermeture éclair ouverte.</a:t>
            </a:r>
            <a:endParaRPr lang="fr-FR" sz="1400" dirty="0"/>
          </a:p>
        </p:txBody>
      </p:sp>
      <p:sp>
        <p:nvSpPr>
          <p:cNvPr id="5" name="ZoneTexte 4"/>
          <p:cNvSpPr txBox="1"/>
          <p:nvPr/>
        </p:nvSpPr>
        <p:spPr>
          <a:xfrm>
            <a:off x="339493" y="3093216"/>
            <a:ext cx="5731135" cy="738664"/>
          </a:xfrm>
          <a:prstGeom prst="rect">
            <a:avLst/>
          </a:prstGeom>
          <a:noFill/>
        </p:spPr>
        <p:txBody>
          <a:bodyPr wrap="square" rtlCol="0">
            <a:spAutoFit/>
          </a:bodyPr>
          <a:lstStyle/>
          <a:p>
            <a:r>
              <a:rPr lang="fr-FR" sz="1400" dirty="0" smtClean="0"/>
              <a:t>Remarque: pour bien négocier vos tournants et éviter les petits plis, levez votre pied pour tourner et cousez très doucement. Et si, au final, vous avez quand m</a:t>
            </a:r>
            <a:r>
              <a:rPr lang="fr-FR" sz="1400" dirty="0" smtClean="0"/>
              <a:t>ême des plis, décousez juste le coin et recommencez bien à plat. </a:t>
            </a:r>
            <a:r>
              <a:rPr lang="fr-FR" sz="1400" dirty="0" smtClean="0"/>
              <a:t> </a:t>
            </a:r>
            <a:endParaRPr lang="fr-FR" sz="1400" dirty="0"/>
          </a:p>
        </p:txBody>
      </p:sp>
      <p:pic>
        <p:nvPicPr>
          <p:cNvPr id="7" name="Espace réservé du contenu 6" descr="tuto trousse voyage 13.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3655534" y="312537"/>
            <a:ext cx="2658201" cy="2598947"/>
          </a:xfrm>
        </p:spPr>
      </p:pic>
      <p:sp>
        <p:nvSpPr>
          <p:cNvPr id="8" name="ZoneTexte 7"/>
          <p:cNvSpPr txBox="1"/>
          <p:nvPr/>
        </p:nvSpPr>
        <p:spPr>
          <a:xfrm>
            <a:off x="443194" y="4091044"/>
            <a:ext cx="5870541" cy="646331"/>
          </a:xfrm>
          <a:prstGeom prst="rect">
            <a:avLst/>
          </a:prstGeom>
          <a:noFill/>
        </p:spPr>
        <p:txBody>
          <a:bodyPr wrap="square" rtlCol="0">
            <a:spAutoFit/>
          </a:bodyPr>
          <a:lstStyle/>
          <a:p>
            <a:r>
              <a:rPr lang="fr-FR" dirty="0" smtClean="0"/>
              <a:t>Retournez sur l’endroit: et admirez, souriez, photographiez, remplissez, voyagez!</a:t>
            </a:r>
            <a:endParaRPr lang="fr-FR" dirty="0"/>
          </a:p>
        </p:txBody>
      </p:sp>
      <p:pic>
        <p:nvPicPr>
          <p:cNvPr id="9" name="Image 8" descr="Tuto trousse voyage 1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5248" y="4938724"/>
            <a:ext cx="4399607" cy="3685396"/>
          </a:xfrm>
          <a:prstGeom prst="rect">
            <a:avLst/>
          </a:prstGeom>
        </p:spPr>
      </p:pic>
      <p:sp>
        <p:nvSpPr>
          <p:cNvPr id="10" name="Espace réservé du pied de page 9"/>
          <p:cNvSpPr>
            <a:spLocks noGrp="1"/>
          </p:cNvSpPr>
          <p:nvPr>
            <p:ph type="ftr" sz="quarter" idx="11"/>
          </p:nvPr>
        </p:nvSpPr>
        <p:spPr>
          <a:xfrm>
            <a:off x="3898928" y="8624120"/>
            <a:ext cx="2171700" cy="486833"/>
          </a:xfrm>
        </p:spPr>
        <p:txBody>
          <a:bodyPr/>
          <a:lstStyle/>
          <a:p>
            <a:r>
              <a:rPr lang="fr-FR" i="1" dirty="0" err="1" smtClean="0"/>
              <a:t>Smile</a:t>
            </a:r>
            <a:r>
              <a:rPr lang="fr-FR" i="1" dirty="0" smtClean="0"/>
              <a:t>, </a:t>
            </a:r>
            <a:r>
              <a:rPr lang="fr-FR" i="1" dirty="0" err="1" smtClean="0"/>
              <a:t>you</a:t>
            </a:r>
            <a:r>
              <a:rPr lang="fr-FR" i="1" dirty="0" smtClean="0"/>
              <a:t> are </a:t>
            </a:r>
            <a:r>
              <a:rPr lang="fr-FR" i="1" dirty="0" err="1" smtClean="0"/>
              <a:t>beautiful</a:t>
            </a:r>
            <a:r>
              <a:rPr lang="fr-FR" i="1" dirty="0" smtClean="0"/>
              <a:t>- </a:t>
            </a:r>
            <a:r>
              <a:rPr lang="fr-FR" i="1" dirty="0" err="1" smtClean="0"/>
              <a:t>tuto</a:t>
            </a:r>
            <a:r>
              <a:rPr lang="fr-FR" i="1" dirty="0" smtClean="0"/>
              <a:t> trousse voyage</a:t>
            </a:r>
            <a:endParaRPr lang="fr-FR" i="1" dirty="0"/>
          </a:p>
        </p:txBody>
      </p:sp>
      <p:sp>
        <p:nvSpPr>
          <p:cNvPr id="11" name="Espace réservé du numéro de diapositive 10"/>
          <p:cNvSpPr>
            <a:spLocks noGrp="1"/>
          </p:cNvSpPr>
          <p:nvPr>
            <p:ph type="sldNum" sz="quarter" idx="12"/>
          </p:nvPr>
        </p:nvSpPr>
        <p:spPr/>
        <p:txBody>
          <a:bodyPr/>
          <a:lstStyle/>
          <a:p>
            <a:fld id="{91DB082F-711E-594C-9AC2-EB61693CAC94}" type="slidenum">
              <a:rPr lang="fr-FR" smtClean="0"/>
              <a:t>4</a:t>
            </a:fld>
            <a:endParaRPr lang="fr-FR" dirty="0"/>
          </a:p>
        </p:txBody>
      </p:sp>
    </p:spTree>
    <p:extLst>
      <p:ext uri="{BB962C8B-B14F-4D97-AF65-F5344CB8AC3E}">
        <p14:creationId xmlns:p14="http://schemas.microsoft.com/office/powerpoint/2010/main" val="112761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Smile, you are beautiful- tuto trousse voyage</a:t>
            </a:r>
            <a:endParaRPr lang="fr-FR"/>
          </a:p>
        </p:txBody>
      </p:sp>
      <p:sp>
        <p:nvSpPr>
          <p:cNvPr id="5" name="Espace réservé du numéro de diapositive 4"/>
          <p:cNvSpPr>
            <a:spLocks noGrp="1"/>
          </p:cNvSpPr>
          <p:nvPr>
            <p:ph type="sldNum" sz="quarter" idx="12"/>
          </p:nvPr>
        </p:nvSpPr>
        <p:spPr/>
        <p:txBody>
          <a:bodyPr/>
          <a:lstStyle/>
          <a:p>
            <a:fld id="{91DB082F-711E-594C-9AC2-EB61693CAC94}" type="slidenum">
              <a:rPr lang="fr-FR" smtClean="0"/>
              <a:t>5</a:t>
            </a:fld>
            <a:endParaRPr lang="fr-FR"/>
          </a:p>
        </p:txBody>
      </p:sp>
      <p:pic>
        <p:nvPicPr>
          <p:cNvPr id="6" name="Espace réservé du contenu 5"/>
          <p:cNvPicPr>
            <a:picLocks noGrp="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189520" y="1950519"/>
            <a:ext cx="4736820" cy="4596570"/>
          </a:xfrm>
          <a:prstGeom prst="rect">
            <a:avLst/>
          </a:prstGeom>
          <a:noFill/>
          <a:ln>
            <a:noFill/>
          </a:ln>
        </p:spPr>
      </p:pic>
    </p:spTree>
    <p:extLst>
      <p:ext uri="{BB962C8B-B14F-4D97-AF65-F5344CB8AC3E}">
        <p14:creationId xmlns:p14="http://schemas.microsoft.com/office/powerpoint/2010/main" val="230613423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18713</TotalTime>
  <Words>451</Words>
  <Application>Microsoft Macintosh PowerPoint</Application>
  <PresentationFormat>Présentation à l'écran (4:3)</PresentationFormat>
  <Paragraphs>41</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Tuto: Trousse de voyage</vt:lpstr>
      <vt:lpstr>3) Prenez une des bandes de 8x49, cousez envers sur envers sur un des côtés de la fermeture éclair</vt:lpstr>
      <vt:lpstr>Cela donne ceci: (sauf que chez vous les anses sont déjà cousues)</vt:lpstr>
      <vt:lpstr>12) Epinglez endroit contre endroit les pièces (A) et (B) (voir page 3). Attention, c’est important d’épingler entièrement avant de coudre et de bien faire coïncider les milieux marqués au point 11 précédent.   13) Toujours avec le pied pour fermeture éclair, cousez tout autour  sur la couture du passepoil.  14) Faites de même avec l’autre côté en laissant la fermeture éclair ouverte.</vt:lpstr>
      <vt:lpstr>Présentation PowerPoint</vt:lpstr>
    </vt:vector>
  </TitlesOfParts>
  <Manager/>
  <Company>Smileyab</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 Trousse de toilette</dc:title>
  <dc:subject/>
  <dc:creator>Catherine Mordant</dc:creator>
  <cp:keywords/>
  <dc:description/>
  <cp:lastModifiedBy>Catherine Mordant</cp:lastModifiedBy>
  <cp:revision>10</cp:revision>
  <dcterms:created xsi:type="dcterms:W3CDTF">2015-06-24T10:59:33Z</dcterms:created>
  <dcterms:modified xsi:type="dcterms:W3CDTF">2015-07-07T21:24:29Z</dcterms:modified>
  <cp:category/>
</cp:coreProperties>
</file>